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71" r:id="rId2"/>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6595" autoAdjust="0"/>
  </p:normalViewPr>
  <p:slideViewPr>
    <p:cSldViewPr>
      <p:cViewPr varScale="1">
        <p:scale>
          <a:sx n="67" d="100"/>
          <a:sy n="67" d="100"/>
        </p:scale>
        <p:origin x="-136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2930" tIns="46465" rIns="92930" bIns="46465" rtlCol="0"/>
          <a:lstStyle>
            <a:lvl1pPr algn="l">
              <a:defRPr sz="1200"/>
            </a:lvl1pPr>
          </a:lstStyle>
          <a:p>
            <a:endParaRPr lang="en-IN"/>
          </a:p>
        </p:txBody>
      </p:sp>
      <p:sp>
        <p:nvSpPr>
          <p:cNvPr id="3" name="Date Placeholder 2"/>
          <p:cNvSpPr>
            <a:spLocks noGrp="1"/>
          </p:cNvSpPr>
          <p:nvPr>
            <p:ph type="dt" idx="1"/>
          </p:nvPr>
        </p:nvSpPr>
        <p:spPr>
          <a:xfrm>
            <a:off x="3850444" y="0"/>
            <a:ext cx="2945659" cy="493633"/>
          </a:xfrm>
          <a:prstGeom prst="rect">
            <a:avLst/>
          </a:prstGeom>
        </p:spPr>
        <p:txBody>
          <a:bodyPr vert="horz" lIns="92930" tIns="46465" rIns="92930" bIns="46465" rtlCol="0"/>
          <a:lstStyle>
            <a:lvl1pPr algn="r">
              <a:defRPr sz="1200"/>
            </a:lvl1pPr>
          </a:lstStyle>
          <a:p>
            <a:fld id="{8B7C8FBB-DAE3-453D-A63B-F9FF008AF64E}" type="datetimeFigureOut">
              <a:rPr lang="en-IN" smtClean="0"/>
              <a:pPr/>
              <a:t>29-04-2017</a:t>
            </a:fld>
            <a:endParaRPr lang="en-IN"/>
          </a:p>
        </p:txBody>
      </p:sp>
      <p:sp>
        <p:nvSpPr>
          <p:cNvPr id="4" name="Slide Image Placeholder 3"/>
          <p:cNvSpPr>
            <a:spLocks noGrp="1" noRot="1" noChangeAspect="1"/>
          </p:cNvSpPr>
          <p:nvPr>
            <p:ph type="sldImg" idx="2"/>
          </p:nvPr>
        </p:nvSpPr>
        <p:spPr>
          <a:xfrm>
            <a:off x="931863" y="741363"/>
            <a:ext cx="4933950" cy="3700462"/>
          </a:xfrm>
          <a:prstGeom prst="rect">
            <a:avLst/>
          </a:prstGeom>
          <a:noFill/>
          <a:ln w="12700">
            <a:solidFill>
              <a:prstClr val="black"/>
            </a:solidFill>
          </a:ln>
        </p:spPr>
        <p:txBody>
          <a:bodyPr vert="horz" lIns="92930" tIns="46465" rIns="92930" bIns="46465" rtlCol="0" anchor="ctr"/>
          <a:lstStyle/>
          <a:p>
            <a:endParaRPr lang="en-IN"/>
          </a:p>
        </p:txBody>
      </p:sp>
      <p:sp>
        <p:nvSpPr>
          <p:cNvPr id="5" name="Notes Placeholder 4"/>
          <p:cNvSpPr>
            <a:spLocks noGrp="1"/>
          </p:cNvSpPr>
          <p:nvPr>
            <p:ph type="body" sz="quarter" idx="3"/>
          </p:nvPr>
        </p:nvSpPr>
        <p:spPr>
          <a:xfrm>
            <a:off x="679768" y="4689515"/>
            <a:ext cx="5438140" cy="4442699"/>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377316"/>
            <a:ext cx="2945659" cy="493633"/>
          </a:xfrm>
          <a:prstGeom prst="rect">
            <a:avLst/>
          </a:prstGeom>
        </p:spPr>
        <p:txBody>
          <a:bodyPr vert="horz" lIns="92930" tIns="46465" rIns="92930" bIns="46465" rtlCol="0" anchor="b"/>
          <a:lstStyle>
            <a:lvl1pPr algn="l">
              <a:defRPr sz="1200"/>
            </a:lvl1pPr>
          </a:lstStyle>
          <a:p>
            <a:endParaRPr lang="en-IN"/>
          </a:p>
        </p:txBody>
      </p:sp>
      <p:sp>
        <p:nvSpPr>
          <p:cNvPr id="7" name="Slide Number Placeholder 6"/>
          <p:cNvSpPr>
            <a:spLocks noGrp="1"/>
          </p:cNvSpPr>
          <p:nvPr>
            <p:ph type="sldNum" sz="quarter" idx="5"/>
          </p:nvPr>
        </p:nvSpPr>
        <p:spPr>
          <a:xfrm>
            <a:off x="3850444" y="9377316"/>
            <a:ext cx="2945659" cy="493633"/>
          </a:xfrm>
          <a:prstGeom prst="rect">
            <a:avLst/>
          </a:prstGeom>
        </p:spPr>
        <p:txBody>
          <a:bodyPr vert="horz" lIns="92930" tIns="46465" rIns="92930" bIns="46465" rtlCol="0" anchor="b"/>
          <a:lstStyle>
            <a:lvl1pPr algn="r">
              <a:defRPr sz="1200"/>
            </a:lvl1pPr>
          </a:lstStyle>
          <a:p>
            <a:fld id="{197DF813-FCCA-4C66-B437-7EE8432E6629}" type="slidenum">
              <a:rPr lang="en-IN" smtClean="0"/>
              <a:pPr/>
              <a:t>‹#›</a:t>
            </a:fld>
            <a:endParaRPr lang="en-IN"/>
          </a:p>
        </p:txBody>
      </p:sp>
    </p:spTree>
    <p:extLst>
      <p:ext uri="{BB962C8B-B14F-4D97-AF65-F5344CB8AC3E}">
        <p14:creationId xmlns:p14="http://schemas.microsoft.com/office/powerpoint/2010/main" val="80447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703263" y="798513"/>
            <a:ext cx="5319712" cy="3990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62415" indent="-293237">
              <a:defRPr>
                <a:solidFill>
                  <a:schemeClr val="tx1"/>
                </a:solidFill>
                <a:latin typeface="Arial" charset="0"/>
                <a:cs typeface="Arial" charset="0"/>
              </a:defRPr>
            </a:lvl2pPr>
            <a:lvl3pPr marL="1172947" indent="-234589">
              <a:defRPr>
                <a:solidFill>
                  <a:schemeClr val="tx1"/>
                </a:solidFill>
                <a:latin typeface="Arial" charset="0"/>
                <a:cs typeface="Arial" charset="0"/>
              </a:defRPr>
            </a:lvl3pPr>
            <a:lvl4pPr marL="1642125" indent="-234589">
              <a:defRPr>
                <a:solidFill>
                  <a:schemeClr val="tx1"/>
                </a:solidFill>
                <a:latin typeface="Arial" charset="0"/>
                <a:cs typeface="Arial" charset="0"/>
              </a:defRPr>
            </a:lvl4pPr>
            <a:lvl5pPr marL="2111304" indent="-234589">
              <a:defRPr>
                <a:solidFill>
                  <a:schemeClr val="tx1"/>
                </a:solidFill>
                <a:latin typeface="Arial" charset="0"/>
                <a:cs typeface="Arial" charset="0"/>
              </a:defRPr>
            </a:lvl5pPr>
            <a:lvl6pPr marL="2580483" indent="-234589" eaLnBrk="0" fontAlgn="base" hangingPunct="0">
              <a:spcBef>
                <a:spcPct val="0"/>
              </a:spcBef>
              <a:spcAft>
                <a:spcPct val="0"/>
              </a:spcAft>
              <a:defRPr>
                <a:solidFill>
                  <a:schemeClr val="tx1"/>
                </a:solidFill>
                <a:latin typeface="Arial" charset="0"/>
                <a:cs typeface="Arial" charset="0"/>
              </a:defRPr>
            </a:lvl6pPr>
            <a:lvl7pPr marL="3049661" indent="-234589" eaLnBrk="0" fontAlgn="base" hangingPunct="0">
              <a:spcBef>
                <a:spcPct val="0"/>
              </a:spcBef>
              <a:spcAft>
                <a:spcPct val="0"/>
              </a:spcAft>
              <a:defRPr>
                <a:solidFill>
                  <a:schemeClr val="tx1"/>
                </a:solidFill>
                <a:latin typeface="Arial" charset="0"/>
                <a:cs typeface="Arial" charset="0"/>
              </a:defRPr>
            </a:lvl7pPr>
            <a:lvl8pPr marL="3518840" indent="-234589" eaLnBrk="0" fontAlgn="base" hangingPunct="0">
              <a:spcBef>
                <a:spcPct val="0"/>
              </a:spcBef>
              <a:spcAft>
                <a:spcPct val="0"/>
              </a:spcAft>
              <a:defRPr>
                <a:solidFill>
                  <a:schemeClr val="tx1"/>
                </a:solidFill>
                <a:latin typeface="Arial" charset="0"/>
                <a:cs typeface="Arial" charset="0"/>
              </a:defRPr>
            </a:lvl8pPr>
            <a:lvl9pPr marL="3988018" indent="-234589" eaLnBrk="0" fontAlgn="base" hangingPunct="0">
              <a:spcBef>
                <a:spcPct val="0"/>
              </a:spcBef>
              <a:spcAft>
                <a:spcPct val="0"/>
              </a:spcAft>
              <a:defRPr>
                <a:solidFill>
                  <a:schemeClr val="tx1"/>
                </a:solidFill>
                <a:latin typeface="Arial" charset="0"/>
                <a:cs typeface="Arial" charset="0"/>
              </a:defRPr>
            </a:lvl9pPr>
          </a:lstStyle>
          <a:p>
            <a:fld id="{E75DC71A-DA68-4EA1-AE91-F19BF7FD5CB8}" type="slidenum">
              <a:rPr lang="en-IN">
                <a:solidFill>
                  <a:srgbClr val="000000"/>
                </a:solidFill>
              </a:rPr>
              <a:pPr/>
              <a:t>1</a:t>
            </a:fld>
            <a:endParaRPr lang="en-IN">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Slide Number Placeholder 5"/>
          <p:cNvSpPr txBox="1">
            <a:spLocks/>
          </p:cNvSpPr>
          <p:nvPr/>
        </p:nvSpPr>
        <p:spPr bwMode="auto">
          <a:xfrm>
            <a:off x="8821738" y="6613525"/>
            <a:ext cx="1571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algn="r" eaLnBrk="1" fontAlgn="base" hangingPunct="1">
              <a:spcBef>
                <a:spcPct val="0"/>
              </a:spcBef>
              <a:spcAft>
                <a:spcPct val="0"/>
              </a:spcAft>
              <a:defRPr/>
            </a:pPr>
            <a:fld id="{D80527FD-C356-4F19-8435-0FDBB6C2659A}" type="slidenum">
              <a:rPr lang="en-US" sz="1000" smtClean="0">
                <a:solidFill>
                  <a:srgbClr val="6D6E71"/>
                </a:solidFill>
                <a:cs typeface="Arial" pitchFamily="34" charset="0"/>
              </a:rPr>
              <a:pPr algn="r" eaLnBrk="1" fontAlgn="base" hangingPunct="1">
                <a:spcBef>
                  <a:spcPct val="0"/>
                </a:spcBef>
                <a:spcAft>
                  <a:spcPct val="0"/>
                </a:spcAft>
                <a:defRPr/>
              </a:pPr>
              <a:t>‹#›</a:t>
            </a:fld>
            <a:endParaRPr lang="en-US" sz="1000" smtClean="0">
              <a:solidFill>
                <a:srgbClr val="6D6E71"/>
              </a:solidFill>
              <a:cs typeface="Arial" pitchFamily="34" charset="0"/>
            </a:endParaRPr>
          </a:p>
        </p:txBody>
      </p:sp>
      <p:sp>
        <p:nvSpPr>
          <p:cNvPr id="3" name="TextBox 20"/>
          <p:cNvSpPr txBox="1">
            <a:spLocks noChangeArrowheads="1"/>
          </p:cNvSpPr>
          <p:nvPr/>
        </p:nvSpPr>
        <p:spPr bwMode="gray">
          <a:xfrm>
            <a:off x="481013" y="6629400"/>
            <a:ext cx="2054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800" smtClean="0">
                <a:solidFill>
                  <a:prstClr val="white"/>
                </a:solidFill>
                <a:cs typeface="Arial" pitchFamily="34" charset="0"/>
              </a:rPr>
              <a:t>Copyright © 2014 ADVIK. All rights reserved.</a:t>
            </a:r>
          </a:p>
        </p:txBody>
      </p:sp>
    </p:spTree>
    <p:extLst>
      <p:ext uri="{BB962C8B-B14F-4D97-AF65-F5344CB8AC3E}">
        <p14:creationId xmlns:p14="http://schemas.microsoft.com/office/powerpoint/2010/main" val="288124914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ntent 4">
    <p:spTree>
      <p:nvGrpSpPr>
        <p:cNvPr id="1" name=""/>
        <p:cNvGrpSpPr/>
        <p:nvPr/>
      </p:nvGrpSpPr>
      <p:grpSpPr>
        <a:xfrm>
          <a:off x="0" y="0"/>
          <a:ext cx="0" cy="0"/>
          <a:chOff x="0" y="0"/>
          <a:chExt cx="0" cy="0"/>
        </a:xfrm>
      </p:grpSpPr>
      <p:cxnSp>
        <p:nvCxnSpPr>
          <p:cNvPr id="12" name="Straight Connector 11"/>
          <p:cNvCxnSpPr/>
          <p:nvPr/>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4810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47736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7" name="Text Placeholder 4"/>
          <p:cNvSpPr>
            <a:spLocks noGrp="1"/>
          </p:cNvSpPr>
          <p:nvPr>
            <p:ph type="body" sz="quarter" idx="10"/>
          </p:nvPr>
        </p:nvSpPr>
        <p:spPr bwMode="gray">
          <a:xfrm>
            <a:off x="481013"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Text Placeholder 4"/>
          <p:cNvSpPr>
            <a:spLocks noGrp="1"/>
          </p:cNvSpPr>
          <p:nvPr>
            <p:ph type="body" sz="quarter" idx="11"/>
          </p:nvPr>
        </p:nvSpPr>
        <p:spPr bwMode="gray">
          <a:xfrm>
            <a:off x="4773614"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4"/>
          <p:cNvSpPr>
            <a:spLocks noGrp="1"/>
          </p:cNvSpPr>
          <p:nvPr>
            <p:ph type="body" sz="quarter" idx="12"/>
          </p:nvPr>
        </p:nvSpPr>
        <p:spPr bwMode="gray">
          <a:xfrm>
            <a:off x="481013" y="1980843"/>
            <a:ext cx="3933825" cy="276999"/>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2" name="Text Placeholder 4"/>
          <p:cNvSpPr>
            <a:spLocks noGrp="1"/>
          </p:cNvSpPr>
          <p:nvPr>
            <p:ph type="body" sz="quarter" idx="13"/>
          </p:nvPr>
        </p:nvSpPr>
        <p:spPr bwMode="gray">
          <a:xfrm>
            <a:off x="4773614" y="1980843"/>
            <a:ext cx="3933825" cy="276999"/>
          </a:xfrm>
          <a:noFill/>
          <a:ln>
            <a:noFill/>
          </a:ln>
        </p:spPr>
        <p:txBody>
          <a:bodyPr anchor="b"/>
          <a:lstStyle>
            <a:lvl1pPr marL="0" indent="0">
              <a:spcBef>
                <a:spcPts val="0"/>
              </a:spcBef>
              <a:spcAft>
                <a:spcPts val="0"/>
              </a:spcAft>
              <a:buNone/>
              <a:tabLst/>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5" name="Text Placeholder 4"/>
          <p:cNvSpPr>
            <a:spLocks noGrp="1"/>
          </p:cNvSpPr>
          <p:nvPr>
            <p:ph type="body" sz="quarter" idx="15"/>
          </p:nvPr>
        </p:nvSpPr>
        <p:spPr bwMode="gray">
          <a:xfrm>
            <a:off x="481013" y="470330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6" name="Text Placeholder 4"/>
          <p:cNvSpPr>
            <a:spLocks noGrp="1"/>
          </p:cNvSpPr>
          <p:nvPr>
            <p:ph type="body" sz="quarter" idx="16"/>
          </p:nvPr>
        </p:nvSpPr>
        <p:spPr bwMode="gray">
          <a:xfrm>
            <a:off x="4773614" y="470330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4"/>
          <p:cNvSpPr>
            <a:spLocks noGrp="1"/>
          </p:cNvSpPr>
          <p:nvPr>
            <p:ph type="body" sz="quarter" idx="17"/>
          </p:nvPr>
        </p:nvSpPr>
        <p:spPr bwMode="gray">
          <a:xfrm>
            <a:off x="481013" y="4217163"/>
            <a:ext cx="3933825" cy="276999"/>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8" name="Text Placeholder 4"/>
          <p:cNvSpPr>
            <a:spLocks noGrp="1"/>
          </p:cNvSpPr>
          <p:nvPr>
            <p:ph type="body" sz="quarter" idx="18"/>
          </p:nvPr>
        </p:nvSpPr>
        <p:spPr bwMode="gray">
          <a:xfrm>
            <a:off x="4773614" y="4217163"/>
            <a:ext cx="3933825" cy="276999"/>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49" name="Text Placeholder 41"/>
          <p:cNvSpPr>
            <a:spLocks noGrp="1"/>
          </p:cNvSpPr>
          <p:nvPr>
            <p:ph type="body" sz="quarter" idx="19"/>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87591256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19" name="Text Placeholder 4"/>
          <p:cNvSpPr>
            <a:spLocks noGrp="1"/>
          </p:cNvSpPr>
          <p:nvPr>
            <p:ph type="body" sz="quarter" idx="18"/>
          </p:nvPr>
        </p:nvSpPr>
        <p:spPr bwMode="gray">
          <a:xfrm>
            <a:off x="2438402" y="1971679"/>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buSzPct val="120000"/>
              <a:defRPr sz="1600">
                <a:latin typeface="Arial" pitchFamily="34" charset="0"/>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Picture Placeholder 22"/>
          <p:cNvSpPr>
            <a:spLocks noGrp="1"/>
          </p:cNvSpPr>
          <p:nvPr>
            <p:ph type="pic" sz="quarter" idx="13"/>
          </p:nvPr>
        </p:nvSpPr>
        <p:spPr bwMode="gray">
          <a:xfrm>
            <a:off x="481016" y="197168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0"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2" name="Text Placeholder 4"/>
          <p:cNvSpPr>
            <a:spLocks noGrp="1"/>
          </p:cNvSpPr>
          <p:nvPr>
            <p:ph type="body" sz="quarter" idx="19"/>
          </p:nvPr>
        </p:nvSpPr>
        <p:spPr bwMode="gray">
          <a:xfrm>
            <a:off x="6669090" y="1971679"/>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3" name="Picture Placeholder 22"/>
          <p:cNvSpPr>
            <a:spLocks noGrp="1"/>
          </p:cNvSpPr>
          <p:nvPr>
            <p:ph type="pic" sz="quarter" idx="20"/>
          </p:nvPr>
        </p:nvSpPr>
        <p:spPr bwMode="gray">
          <a:xfrm>
            <a:off x="4711704" y="197168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5" name="Text Placeholder 4"/>
          <p:cNvSpPr>
            <a:spLocks noGrp="1"/>
          </p:cNvSpPr>
          <p:nvPr>
            <p:ph type="body" sz="quarter" idx="21"/>
          </p:nvPr>
        </p:nvSpPr>
        <p:spPr bwMode="gray">
          <a:xfrm>
            <a:off x="2438402" y="4241805"/>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6" name="Picture Placeholder 22"/>
          <p:cNvSpPr>
            <a:spLocks noGrp="1"/>
          </p:cNvSpPr>
          <p:nvPr>
            <p:ph type="pic" sz="quarter" idx="22"/>
          </p:nvPr>
        </p:nvSpPr>
        <p:spPr bwMode="gray">
          <a:xfrm>
            <a:off x="481016" y="4241807"/>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8" name="Text Placeholder 4"/>
          <p:cNvSpPr>
            <a:spLocks noGrp="1"/>
          </p:cNvSpPr>
          <p:nvPr>
            <p:ph type="body" sz="quarter" idx="23"/>
          </p:nvPr>
        </p:nvSpPr>
        <p:spPr bwMode="gray">
          <a:xfrm>
            <a:off x="6669090" y="4241805"/>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9" name="Picture Placeholder 22"/>
          <p:cNvSpPr>
            <a:spLocks noGrp="1"/>
          </p:cNvSpPr>
          <p:nvPr>
            <p:ph type="pic" sz="quarter" idx="24"/>
          </p:nvPr>
        </p:nvSpPr>
        <p:spPr bwMode="gray">
          <a:xfrm>
            <a:off x="4711704" y="4241807"/>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51" name="Text Placeholder 41"/>
          <p:cNvSpPr>
            <a:spLocks noGrp="1"/>
          </p:cNvSpPr>
          <p:nvPr>
            <p:ph type="body" sz="quarter" idx="25"/>
          </p:nvPr>
        </p:nvSpPr>
        <p:spPr bwMode="gray">
          <a:xfrm>
            <a:off x="481012" y="1270458"/>
            <a:ext cx="8224838" cy="276999"/>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4648120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481016" y="1971675"/>
            <a:ext cx="8226425" cy="4162426"/>
          </a:xfrm>
        </p:spPr>
        <p:txBody>
          <a:bodyPr>
            <a:noAutofit/>
          </a:bodyPr>
          <a:lstStyle>
            <a:lvl1pPr marL="0" indent="0">
              <a:buNone/>
              <a:defRPr>
                <a:latin typeface="Arial" pitchFamily="34" charset="0"/>
                <a:cs typeface="Arial" pitchFamily="34" charset="0"/>
              </a:defRPr>
            </a:lvl1pPr>
          </a:lstStyle>
          <a:p>
            <a:pPr lvl="0"/>
            <a:r>
              <a:rPr lang="en-US" noProof="0" smtClean="0"/>
              <a:t>Click icon to add table</a:t>
            </a:r>
            <a:endParaRPr lang="en-US" noProof="0" dirty="0"/>
          </a:p>
        </p:txBody>
      </p:sp>
      <p:sp>
        <p:nvSpPr>
          <p:cNvPr id="4"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41"/>
          <p:cNvSpPr>
            <a:spLocks noGrp="1"/>
          </p:cNvSpPr>
          <p:nvPr>
            <p:ph type="body" sz="quarter" idx="13"/>
          </p:nvPr>
        </p:nvSpPr>
        <p:spPr bwMode="gray">
          <a:xfrm>
            <a:off x="481012" y="1270458"/>
            <a:ext cx="8224838" cy="276999"/>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62800851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481016" y="1971679"/>
            <a:ext cx="8226425"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chart</a:t>
            </a:r>
            <a:endParaRPr lang="en-US" noProof="0" dirty="0"/>
          </a:p>
        </p:txBody>
      </p:sp>
      <p:sp>
        <p:nvSpPr>
          <p:cNvPr id="4"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73667097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5" name="TextBox 4"/>
          <p:cNvSpPr txBox="1">
            <a:spLocks noChangeArrowheads="1"/>
          </p:cNvSpPr>
          <p:nvPr/>
        </p:nvSpPr>
        <p:spPr bwMode="gray">
          <a:xfrm>
            <a:off x="1366838" y="3370263"/>
            <a:ext cx="6754812"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algn="just" eaLnBrk="1" fontAlgn="base" hangingPunct="1">
              <a:spcBef>
                <a:spcPts val="600"/>
              </a:spcBef>
              <a:spcAft>
                <a:spcPct val="0"/>
              </a:spcAft>
              <a:defRPr/>
            </a:pPr>
            <a:r>
              <a:rPr lang="en-US" sz="1000" b="1" smtClean="0">
                <a:solidFill>
                  <a:srgbClr val="6D6E71"/>
                </a:solidFill>
                <a:cs typeface="Arial" pitchFamily="34" charset="0"/>
              </a:rPr>
              <a:t>Disclaimer </a:t>
            </a:r>
          </a:p>
          <a:p>
            <a:pPr algn="just" eaLnBrk="1" fontAlgn="base" hangingPunct="1">
              <a:spcBef>
                <a:spcPts val="600"/>
              </a:spcBef>
              <a:spcAft>
                <a:spcPct val="0"/>
              </a:spcAft>
              <a:defRPr/>
            </a:pPr>
            <a:r>
              <a:rPr lang="en-US" sz="900" smtClean="0">
                <a:solidFill>
                  <a:srgbClr val="6D6E71"/>
                </a:solidFill>
                <a:cs typeface="Arial" pitchFamily="34" charset="0"/>
              </a:rPr>
              <a:t>Advik provides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Advik or its subsidiaries. Any unauthorized use, disclosure or public dissemination of information contained herein is prohibited. Unless specifically noted, Advik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Advik. Information contained in a presentation hosted or promoted by Advik is provided “as is” without warranty of any kind, either expressed or implied, including any warranty of merchantability or fitness for a particular purpose. Advik assumes no liability or responsibility for the contents of a presentation or the opinions expressed by the presenters. All expressions of opinion are subject to change without notice.</a:t>
            </a:r>
          </a:p>
        </p:txBody>
      </p:sp>
      <p:sp>
        <p:nvSpPr>
          <p:cNvPr id="6" name="TextBox 20"/>
          <p:cNvSpPr txBox="1">
            <a:spLocks noChangeArrowheads="1"/>
          </p:cNvSpPr>
          <p:nvPr/>
        </p:nvSpPr>
        <p:spPr bwMode="gray">
          <a:xfrm>
            <a:off x="481013" y="6629400"/>
            <a:ext cx="2054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800" smtClean="0">
                <a:solidFill>
                  <a:prstClr val="white"/>
                </a:solidFill>
                <a:cs typeface="Arial" pitchFamily="34" charset="0"/>
              </a:rPr>
              <a:t>Copyright © 2014 ADVIK. All rights reserved.</a:t>
            </a:r>
          </a:p>
        </p:txBody>
      </p:sp>
      <p:sp>
        <p:nvSpPr>
          <p:cNvPr id="2" name="Title 1"/>
          <p:cNvSpPr>
            <a:spLocks noGrp="1"/>
          </p:cNvSpPr>
          <p:nvPr>
            <p:ph type="title"/>
          </p:nvPr>
        </p:nvSpPr>
        <p:spPr bwMode="gray">
          <a:xfrm>
            <a:off x="1366838" y="1527297"/>
            <a:ext cx="6729984"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1"/>
          <p:cNvSpPr>
            <a:spLocks noGrp="1"/>
          </p:cNvSpPr>
          <p:nvPr>
            <p:ph type="body" sz="quarter" idx="14"/>
          </p:nvPr>
        </p:nvSpPr>
        <p:spPr bwMode="gray">
          <a:xfrm>
            <a:off x="1366841" y="2140175"/>
            <a:ext cx="6734627" cy="276999"/>
          </a:xfrm>
          <a:noFill/>
          <a:ln w="9525">
            <a:noFill/>
            <a:miter lim="800000"/>
            <a:headEnd/>
            <a:tailEnd/>
          </a:ln>
        </p:spPr>
        <p:txBody>
          <a:bodyPr/>
          <a:lstStyle>
            <a:lvl1pPr marL="0" indent="0" algn="l" defTabSz="914377" rtl="0" eaLnBrk="1" fontAlgn="base" latinLnBrk="0" hangingPunct="1">
              <a:spcBef>
                <a:spcPts val="0"/>
              </a:spcBef>
              <a:spcAft>
                <a:spcPct val="0"/>
              </a:spcAft>
              <a:buClr>
                <a:schemeClr val="tx2"/>
              </a:buClr>
              <a:buFont typeface="Arial" pitchFamily="34" charset="0"/>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58088861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p:nvPr/>
        </p:nvSpPr>
        <p:spPr bwMode="gray">
          <a:xfrm>
            <a:off x="0" y="0"/>
            <a:ext cx="9144000" cy="68580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dirty="0">
              <a:solidFill>
                <a:prstClr val="black"/>
              </a:solidFill>
            </a:endParaRPr>
          </a:p>
        </p:txBody>
      </p:sp>
      <p:sp>
        <p:nvSpPr>
          <p:cNvPr id="3" name="Rectangle 2"/>
          <p:cNvSpPr txBox="1">
            <a:spLocks noChangeArrowheads="1"/>
          </p:cNvSpPr>
          <p:nvPr/>
        </p:nvSpPr>
        <p:spPr>
          <a:xfrm>
            <a:off x="685800" y="1562100"/>
            <a:ext cx="7772400" cy="3733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itchFamily="18" charset="0"/>
              </a:defRPr>
            </a:lvl2pPr>
            <a:lvl3pPr algn="ctr" rtl="0" eaLnBrk="0" fontAlgn="base" hangingPunct="0">
              <a:spcBef>
                <a:spcPct val="0"/>
              </a:spcBef>
              <a:spcAft>
                <a:spcPct val="0"/>
              </a:spcAft>
              <a:defRPr sz="4400">
                <a:solidFill>
                  <a:schemeClr val="tx2"/>
                </a:solidFill>
                <a:latin typeface="Constantia" pitchFamily="18" charset="0"/>
              </a:defRPr>
            </a:lvl3pPr>
            <a:lvl4pPr algn="ctr" rtl="0" eaLnBrk="0" fontAlgn="base" hangingPunct="0">
              <a:spcBef>
                <a:spcPct val="0"/>
              </a:spcBef>
              <a:spcAft>
                <a:spcPct val="0"/>
              </a:spcAft>
              <a:defRPr sz="4400">
                <a:solidFill>
                  <a:schemeClr val="tx2"/>
                </a:solidFill>
                <a:latin typeface="Constantia" pitchFamily="18" charset="0"/>
              </a:defRPr>
            </a:lvl4pPr>
            <a:lvl5pPr algn="ctr" rtl="0" eaLnBrk="0" fontAlgn="base" hangingPunct="0">
              <a:spcBef>
                <a:spcPct val="0"/>
              </a:spcBef>
              <a:spcAft>
                <a:spcPct val="0"/>
              </a:spcAft>
              <a:defRPr sz="4400">
                <a:solidFill>
                  <a:schemeClr val="tx2"/>
                </a:solidFill>
                <a:latin typeface="Constant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16600" b="1" dirty="0" smtClean="0">
                <a:solidFill>
                  <a:prstClr val="black"/>
                </a:solidFill>
                <a:latin typeface="Times New Roman" pitchFamily="18" charset="0"/>
                <a:cs typeface="Times New Roman" pitchFamily="18" charset="0"/>
              </a:rPr>
              <a:t>AD</a:t>
            </a:r>
            <a:r>
              <a:rPr lang="en-US" sz="15500" dirty="0" smtClean="0">
                <a:solidFill>
                  <a:srgbClr val="FF0000"/>
                </a:solidFill>
                <a:latin typeface="Wingdings 3" pitchFamily="18" charset="2"/>
                <a:cs typeface="Times New Roman" pitchFamily="18" charset="0"/>
              </a:rPr>
              <a:t>q</a:t>
            </a:r>
            <a:r>
              <a:rPr lang="en-US" sz="16600" b="1" dirty="0" smtClean="0">
                <a:solidFill>
                  <a:prstClr val="black"/>
                </a:solidFill>
                <a:latin typeface="Times New Roman" pitchFamily="18" charset="0"/>
                <a:cs typeface="Times New Roman" pitchFamily="18" charset="0"/>
              </a:rPr>
              <a:t>IK</a:t>
            </a:r>
            <a:endParaRPr lang="en-US" sz="166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84597691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5"/>
            <a:ext cx="38100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5"/>
            <a:ext cx="38100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78593B7E-9DCB-422E-B01E-7B4EE73D5A37}"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1478655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4"/>
            <a:ext cx="7772400" cy="49244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5"/>
            <a:ext cx="3810000" cy="276999"/>
          </a:xfrm>
        </p:spPr>
        <p:txBody>
          <a:bodyPr/>
          <a:lstStyle/>
          <a:p>
            <a:pPr lvl="0"/>
            <a:r>
              <a:rPr lang="en-US" noProof="0" smtClean="0"/>
              <a:t>Click icon to add clip art</a:t>
            </a:r>
            <a:endParaRPr lang="en-US" noProof="0" dirty="0"/>
          </a:p>
        </p:txBody>
      </p:sp>
      <p:sp>
        <p:nvSpPr>
          <p:cNvPr id="4" name="Text Placeholder 3"/>
          <p:cNvSpPr>
            <a:spLocks noGrp="1"/>
          </p:cNvSpPr>
          <p:nvPr>
            <p:ph type="body" sz="half" idx="2"/>
          </p:nvPr>
        </p:nvSpPr>
        <p:spPr>
          <a:xfrm>
            <a:off x="4648200" y="1981204"/>
            <a:ext cx="3810000"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4A664181-619A-42F9-8823-EBD1AA4C44E2}"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47204693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6D131B78-999B-453E-B8B1-B023D1A04147}"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985126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81013" y="1971679"/>
            <a:ext cx="8212137"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8642A75C-22FE-4A9F-BA9F-1FCA7402FA24}"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174525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4" name="TextBox 20"/>
          <p:cNvSpPr txBox="1">
            <a:spLocks noChangeArrowheads="1"/>
          </p:cNvSpPr>
          <p:nvPr/>
        </p:nvSpPr>
        <p:spPr bwMode="gray">
          <a:xfrm>
            <a:off x="481013" y="6629400"/>
            <a:ext cx="2054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800" smtClean="0">
                <a:solidFill>
                  <a:prstClr val="white"/>
                </a:solidFill>
                <a:cs typeface="Arial" pitchFamily="34" charset="0"/>
              </a:rPr>
              <a:t>Copyright © 2014 ADVIK. All rights reserved.</a:t>
            </a:r>
          </a:p>
        </p:txBody>
      </p:sp>
      <p:sp>
        <p:nvSpPr>
          <p:cNvPr id="3" name="Subtitle 2"/>
          <p:cNvSpPr>
            <a:spLocks noGrp="1"/>
          </p:cNvSpPr>
          <p:nvPr>
            <p:ph type="subTitle" idx="1"/>
          </p:nvPr>
        </p:nvSpPr>
        <p:spPr bwMode="gray">
          <a:xfrm>
            <a:off x="1827214" y="4053707"/>
            <a:ext cx="5511800" cy="276999"/>
          </a:xfrm>
        </p:spPr>
        <p:txBody>
          <a:bodyPr anchor="b">
            <a:noAutofit/>
          </a:bodyPr>
          <a:lstStyle>
            <a:lvl1pPr marL="0" indent="0" algn="l">
              <a:buNone/>
              <a:defRPr b="1">
                <a:solidFill>
                  <a:schemeClr val="tx2"/>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27214" y="2184404"/>
            <a:ext cx="5511800" cy="1231106"/>
          </a:xfrm>
        </p:spPr>
        <p:txBody>
          <a:bodyPr/>
          <a:lstStyle>
            <a:lvl1pPr algn="l">
              <a:defRPr sz="4000" b="1">
                <a:solidFill>
                  <a:schemeClr val="bg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07690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369DAC80-826F-495E-B56D-F08A15D8C618}"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3549173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98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176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4/29/17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757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5" y="719142"/>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80"/>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064" indent="-285744">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457" indent="-273044">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160" indent="-228594">
              <a:spcBef>
                <a:spcPts val="0"/>
              </a:spcBef>
              <a:spcAft>
                <a:spcPts val="0"/>
              </a:spcAft>
              <a:buSzPct val="70000"/>
              <a:defRPr sz="1800" baseline="0">
                <a:latin typeface="Arial" pitchFamily="34" charset="0"/>
                <a:cs typeface="Arial" pitchFamily="34" charset="0"/>
              </a:defRPr>
            </a:lvl8pPr>
            <a:lvl9pPr marL="1823993" indent="-223833">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44561356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5" y="719142"/>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80"/>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064" indent="-285744">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457" indent="-273044">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160" indent="-228594">
              <a:spcBef>
                <a:spcPts val="0"/>
              </a:spcBef>
              <a:spcAft>
                <a:spcPts val="0"/>
              </a:spcAft>
              <a:buSzPct val="70000"/>
              <a:defRPr sz="1800" baseline="0">
                <a:latin typeface="Arial" pitchFamily="34" charset="0"/>
                <a:cs typeface="Arial" pitchFamily="34" charset="0"/>
              </a:defRPr>
            </a:lvl8pPr>
            <a:lvl9pPr marL="1823993" indent="-223833">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1"/>
          <p:cNvSpPr>
            <a:spLocks noGrp="1"/>
          </p:cNvSpPr>
          <p:nvPr>
            <p:ph type="body" sz="quarter" idx="13"/>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86140239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
          <p:cNvSpPr>
            <a:spLocks noGrp="1"/>
          </p:cNvSpPr>
          <p:nvPr>
            <p:ph type="body" sz="quarter" idx="10"/>
          </p:nvPr>
        </p:nvSpPr>
        <p:spPr bwMode="gray">
          <a:xfrm>
            <a:off x="481012" y="1971681"/>
            <a:ext cx="8224838" cy="1846659"/>
          </a:xfrm>
        </p:spPr>
        <p:txBody>
          <a:bodyPr/>
          <a:lstStyle>
            <a:lvl1pPr>
              <a:spcBef>
                <a:spcPts val="0"/>
              </a:spcBef>
              <a:spcAft>
                <a:spcPts val="0"/>
              </a:spcAft>
              <a:defRPr lang="en-US" sz="2400" b="0" kern="1200" baseline="0" dirty="0" smtClean="0">
                <a:solidFill>
                  <a:schemeClr val="tx1"/>
                </a:solidFill>
                <a:latin typeface="Arial" pitchFamily="34" charset="0"/>
                <a:ea typeface="+mn-ea"/>
                <a:cs typeface="Arial" pitchFamily="34" charset="0"/>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5pPr>
            <a:lvl6pPr marL="1435064" indent="-285744">
              <a:spcBef>
                <a:spcPts val="0"/>
              </a:spcBef>
              <a:spcAft>
                <a:spcPts val="0"/>
              </a:spcAft>
              <a:buClr>
                <a:schemeClr val="tx2"/>
              </a:buClr>
              <a:buSzPct val="70000"/>
              <a:buFont typeface="Wingdings" pitchFamily="2" charset="2"/>
              <a:buChar char="§"/>
              <a:defRPr lang="en-US" sz="2400" kern="1200" dirty="0" smtClean="0">
                <a:solidFill>
                  <a:schemeClr val="tx1"/>
                </a:solidFill>
                <a:latin typeface="Arial" pitchFamily="34" charset="0"/>
                <a:ea typeface="+mn-ea"/>
                <a:cs typeface="Arial" pitchFamily="34" charset="0"/>
              </a:defRPr>
            </a:lvl6pPr>
            <a:lvl7pPr marL="1714457" indent="-273044">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160" indent="-228594">
              <a:spcBef>
                <a:spcPts val="0"/>
              </a:spcBef>
              <a:spcAft>
                <a:spcPts val="0"/>
              </a:spcAft>
              <a:buSzPct val="70000"/>
              <a:defRPr sz="1800" baseline="0">
                <a:latin typeface="Arial" pitchFamily="34" charset="0"/>
                <a:cs typeface="Arial" pitchFamily="34" charset="0"/>
              </a:defRPr>
            </a:lvl8pPr>
            <a:lvl9pPr marL="1823993" indent="-223833">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31447637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481013" y="1971679"/>
            <a:ext cx="4078287"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picture</a:t>
            </a:r>
            <a:endParaRPr lang="en-US" noProof="0" dirty="0"/>
          </a:p>
        </p:txBody>
      </p:sp>
      <p:sp>
        <p:nvSpPr>
          <p:cNvPr id="18" name="Text Placeholder 4"/>
          <p:cNvSpPr>
            <a:spLocks noGrp="1"/>
          </p:cNvSpPr>
          <p:nvPr>
            <p:ph type="body" sz="quarter" idx="19"/>
          </p:nvPr>
        </p:nvSpPr>
        <p:spPr bwMode="gray">
          <a:xfrm>
            <a:off x="4838701" y="1971680"/>
            <a:ext cx="3846512"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87879529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 name="Subtitle 2"/>
          <p:cNvSpPr>
            <a:spLocks noGrp="1"/>
          </p:cNvSpPr>
          <p:nvPr>
            <p:ph type="subTitle" idx="1"/>
          </p:nvPr>
        </p:nvSpPr>
        <p:spPr bwMode="gray">
          <a:xfrm>
            <a:off x="1839913" y="4067181"/>
            <a:ext cx="5524500" cy="276999"/>
          </a:xfrm>
          <a:noFill/>
          <a:ln w="9525">
            <a:noFill/>
            <a:miter lim="800000"/>
            <a:headEnd/>
            <a:tailEnd/>
          </a:ln>
        </p:spPr>
        <p:txBody>
          <a:bodyPr anchor="b"/>
          <a:lstStyle>
            <a:lvl1pPr marL="0" indent="0" algn="l" defTabSz="914377"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39914" y="2200279"/>
            <a:ext cx="5524500" cy="1231106"/>
          </a:xfrm>
          <a:noFill/>
          <a:ln w="9525">
            <a:noFill/>
            <a:miter lim="800000"/>
            <a:headEnd/>
            <a:tailEnd/>
          </a:ln>
        </p:spPr>
        <p:txBody>
          <a:bodyPr/>
          <a:lstStyle>
            <a:lvl1pPr algn="l" defTabSz="914377"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7072660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Slide 2">
    <p:spTree>
      <p:nvGrpSpPr>
        <p:cNvPr id="1" name=""/>
        <p:cNvGrpSpPr/>
        <p:nvPr/>
      </p:nvGrpSpPr>
      <p:grpSpPr>
        <a:xfrm>
          <a:off x="0" y="0"/>
          <a:ext cx="0" cy="0"/>
          <a:chOff x="0" y="0"/>
          <a:chExt cx="0" cy="0"/>
        </a:xfrm>
      </p:grpSpPr>
      <p:sp>
        <p:nvSpPr>
          <p:cNvPr id="12" name="Picture Placeholder 22"/>
          <p:cNvSpPr>
            <a:spLocks noGrp="1"/>
          </p:cNvSpPr>
          <p:nvPr>
            <p:ph type="pic" sz="quarter" idx="13"/>
          </p:nvPr>
        </p:nvSpPr>
        <p:spPr bwMode="gray">
          <a:xfrm>
            <a:off x="481015" y="1971675"/>
            <a:ext cx="4102100" cy="4175125"/>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2" name="Subtitle 2"/>
          <p:cNvSpPr>
            <a:spLocks noGrp="1"/>
          </p:cNvSpPr>
          <p:nvPr>
            <p:ph type="subTitle" idx="1"/>
          </p:nvPr>
        </p:nvSpPr>
        <p:spPr bwMode="gray">
          <a:xfrm>
            <a:off x="4926013" y="4295781"/>
            <a:ext cx="3781424" cy="276999"/>
          </a:xfrm>
          <a:noFill/>
          <a:ln w="9525">
            <a:noFill/>
            <a:miter lim="800000"/>
            <a:headEnd/>
            <a:tailEnd/>
          </a:ln>
        </p:spPr>
        <p:txBody>
          <a:bodyPr anchor="b"/>
          <a:lstStyle>
            <a:lvl1pPr marL="0" indent="0" algn="l" defTabSz="914377"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23" name="Title 8"/>
          <p:cNvSpPr>
            <a:spLocks noGrp="1"/>
          </p:cNvSpPr>
          <p:nvPr>
            <p:ph type="title"/>
          </p:nvPr>
        </p:nvSpPr>
        <p:spPr bwMode="gray">
          <a:xfrm>
            <a:off x="4926016" y="1971677"/>
            <a:ext cx="3781424" cy="1846659"/>
          </a:xfrm>
          <a:noFill/>
          <a:ln w="9525">
            <a:noFill/>
            <a:miter lim="800000"/>
            <a:headEnd/>
            <a:tailEnd/>
          </a:ln>
        </p:spPr>
        <p:txBody>
          <a:bodyPr/>
          <a:lstStyle>
            <a:lvl1pPr algn="l" defTabSz="914377"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3916708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cxnSp>
        <p:nvCxnSpPr>
          <p:cNvPr id="8" name="Straight Connector 7"/>
          <p:cNvCxnSpPr/>
          <p:nvPr/>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4"/>
          <p:cNvSpPr>
            <a:spLocks noGrp="1"/>
          </p:cNvSpPr>
          <p:nvPr>
            <p:ph type="body" sz="quarter" idx="10"/>
          </p:nvPr>
        </p:nvSpPr>
        <p:spPr bwMode="gray">
          <a:xfrm>
            <a:off x="481013"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
          <p:cNvSpPr>
            <a:spLocks noGrp="1"/>
          </p:cNvSpPr>
          <p:nvPr>
            <p:ph type="body" sz="quarter" idx="11"/>
          </p:nvPr>
        </p:nvSpPr>
        <p:spPr bwMode="gray">
          <a:xfrm>
            <a:off x="4773614"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12"/>
          </p:nvPr>
        </p:nvSpPr>
        <p:spPr bwMode="gray">
          <a:xfrm>
            <a:off x="481013" y="1980843"/>
            <a:ext cx="3933825" cy="276999"/>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6" name="Text Placeholder 4"/>
          <p:cNvSpPr>
            <a:spLocks noGrp="1"/>
          </p:cNvSpPr>
          <p:nvPr>
            <p:ph type="body" sz="quarter" idx="13"/>
          </p:nvPr>
        </p:nvSpPr>
        <p:spPr bwMode="gray">
          <a:xfrm>
            <a:off x="4773614" y="1980843"/>
            <a:ext cx="3933825" cy="276999"/>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10"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5" name="Text Placeholder 41"/>
          <p:cNvSpPr>
            <a:spLocks noGrp="1"/>
          </p:cNvSpPr>
          <p:nvPr>
            <p:ph type="body" sz="quarter" idx="14"/>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96925023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711200"/>
            <a:ext cx="82121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3" name="Text Placeholder 2"/>
          <p:cNvSpPr>
            <a:spLocks noGrp="1"/>
          </p:cNvSpPr>
          <p:nvPr>
            <p:ph type="body" idx="1"/>
          </p:nvPr>
        </p:nvSpPr>
        <p:spPr>
          <a:xfrm>
            <a:off x="481013" y="1971675"/>
            <a:ext cx="8212137" cy="14779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2"/>
            <a:r>
              <a:rPr lang="en-US" dirty="0" smtClean="0"/>
              <a:t>First level</a:t>
            </a:r>
          </a:p>
          <a:p>
            <a:pPr lvl="3"/>
            <a:r>
              <a:rPr lang="en-US" dirty="0" smtClean="0"/>
              <a:t>Second level</a:t>
            </a:r>
          </a:p>
          <a:p>
            <a:pPr lvl="4"/>
            <a:r>
              <a:rPr lang="en-US" dirty="0" smtClean="0"/>
              <a:t>Third level</a:t>
            </a:r>
          </a:p>
          <a:p>
            <a:pPr lvl="5"/>
            <a:r>
              <a:rPr lang="en-US" dirty="0" smtClean="0"/>
              <a:t>Fifth level</a:t>
            </a:r>
            <a:endParaRPr lang="en-US" dirty="0"/>
          </a:p>
        </p:txBody>
      </p:sp>
      <p:sp>
        <p:nvSpPr>
          <p:cNvPr id="2052" name="Slide Number Placeholder 5"/>
          <p:cNvSpPr txBox="1">
            <a:spLocks/>
          </p:cNvSpPr>
          <p:nvPr/>
        </p:nvSpPr>
        <p:spPr bwMode="auto">
          <a:xfrm>
            <a:off x="8821738" y="6613525"/>
            <a:ext cx="1571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algn="r" eaLnBrk="1" fontAlgn="base" hangingPunct="1">
              <a:spcBef>
                <a:spcPct val="0"/>
              </a:spcBef>
              <a:spcAft>
                <a:spcPct val="0"/>
              </a:spcAft>
              <a:defRPr/>
            </a:pPr>
            <a:fld id="{0CDC7FB9-CDF6-4685-BDAF-FA08FDAF4C17}" type="slidenum">
              <a:rPr lang="en-US" sz="1000" smtClean="0">
                <a:solidFill>
                  <a:srgbClr val="6D6E71"/>
                </a:solidFill>
                <a:cs typeface="Arial" pitchFamily="34" charset="0"/>
              </a:rPr>
              <a:pPr algn="r" eaLnBrk="1" fontAlgn="base" hangingPunct="1">
                <a:spcBef>
                  <a:spcPct val="0"/>
                </a:spcBef>
                <a:spcAft>
                  <a:spcPct val="0"/>
                </a:spcAft>
                <a:defRPr/>
              </a:pPr>
              <a:t>‹#›</a:t>
            </a:fld>
            <a:endParaRPr lang="en-US" sz="1000" smtClean="0">
              <a:solidFill>
                <a:srgbClr val="6D6E71"/>
              </a:solidFill>
              <a:cs typeface="Arial" pitchFamily="34" charset="0"/>
            </a:endParaRPr>
          </a:p>
        </p:txBody>
      </p:sp>
      <p:sp>
        <p:nvSpPr>
          <p:cNvPr id="6" name="Rectangle 2"/>
          <p:cNvSpPr txBox="1">
            <a:spLocks noChangeArrowheads="1"/>
          </p:cNvSpPr>
          <p:nvPr/>
        </p:nvSpPr>
        <p:spPr>
          <a:xfrm>
            <a:off x="7010400" y="-76200"/>
            <a:ext cx="18288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itchFamily="18" charset="0"/>
              </a:defRPr>
            </a:lvl2pPr>
            <a:lvl3pPr algn="ctr" rtl="0" eaLnBrk="0" fontAlgn="base" hangingPunct="0">
              <a:spcBef>
                <a:spcPct val="0"/>
              </a:spcBef>
              <a:spcAft>
                <a:spcPct val="0"/>
              </a:spcAft>
              <a:defRPr sz="4400">
                <a:solidFill>
                  <a:schemeClr val="tx2"/>
                </a:solidFill>
                <a:latin typeface="Constantia" pitchFamily="18" charset="0"/>
              </a:defRPr>
            </a:lvl3pPr>
            <a:lvl4pPr algn="ctr" rtl="0" eaLnBrk="0" fontAlgn="base" hangingPunct="0">
              <a:spcBef>
                <a:spcPct val="0"/>
              </a:spcBef>
              <a:spcAft>
                <a:spcPct val="0"/>
              </a:spcAft>
              <a:defRPr sz="4400">
                <a:solidFill>
                  <a:schemeClr val="tx2"/>
                </a:solidFill>
                <a:latin typeface="Constantia" pitchFamily="18" charset="0"/>
              </a:defRPr>
            </a:lvl4pPr>
            <a:lvl5pPr algn="ctr" rtl="0" eaLnBrk="0" fontAlgn="base" hangingPunct="0">
              <a:spcBef>
                <a:spcPct val="0"/>
              </a:spcBef>
              <a:spcAft>
                <a:spcPct val="0"/>
              </a:spcAft>
              <a:defRPr sz="4400">
                <a:solidFill>
                  <a:schemeClr val="tx2"/>
                </a:solidFill>
                <a:latin typeface="Constant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200" b="1" dirty="0" smtClean="0">
                <a:solidFill>
                  <a:prstClr val="black"/>
                </a:solidFill>
                <a:latin typeface="Times New Roman" pitchFamily="18" charset="0"/>
                <a:cs typeface="Times New Roman" pitchFamily="18" charset="0"/>
              </a:rPr>
              <a:t>AD</a:t>
            </a:r>
            <a:r>
              <a:rPr lang="en-US" sz="2800" dirty="0" smtClean="0">
                <a:solidFill>
                  <a:srgbClr val="FF0000"/>
                </a:solidFill>
                <a:latin typeface="Wingdings 3" pitchFamily="18" charset="2"/>
                <a:cs typeface="Times New Roman" pitchFamily="18" charset="0"/>
              </a:rPr>
              <a:t>q</a:t>
            </a:r>
            <a:r>
              <a:rPr lang="en-US" sz="3200" b="1" dirty="0" smtClean="0">
                <a:solidFill>
                  <a:prstClr val="black"/>
                </a:solidFill>
                <a:latin typeface="Times New Roman" pitchFamily="18" charset="0"/>
                <a:cs typeface="Times New Roman" pitchFamily="18" charset="0"/>
              </a:rPr>
              <a:t>IK</a:t>
            </a:r>
            <a:endParaRPr lang="en-US" sz="3200" b="1" dirty="0">
              <a:solidFill>
                <a:prstClr val="black"/>
              </a:solidFill>
              <a:latin typeface="Times New Roman" pitchFamily="18" charset="0"/>
              <a:cs typeface="Times New Roman" pitchFamily="18" charset="0"/>
            </a:endParaRPr>
          </a:p>
        </p:txBody>
      </p:sp>
      <p:sp>
        <p:nvSpPr>
          <p:cNvPr id="10" name="Rectangle 9"/>
          <p:cNvSpPr/>
          <p:nvPr/>
        </p:nvSpPr>
        <p:spPr>
          <a:xfrm>
            <a:off x="-6350" y="76200"/>
            <a:ext cx="6019800" cy="190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endParaRPr>
          </a:p>
        </p:txBody>
      </p:sp>
      <p:sp>
        <p:nvSpPr>
          <p:cNvPr id="11" name="Rectangle 10"/>
          <p:cNvSpPr/>
          <p:nvPr/>
        </p:nvSpPr>
        <p:spPr>
          <a:xfrm>
            <a:off x="0" y="6591300"/>
            <a:ext cx="8534400" cy="1762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4186434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dt="0"/>
  <p:txStyles>
    <p:titleStyle>
      <a:lvl1pPr algn="l" defTabSz="912813" rtl="0" eaLnBrk="0" fontAlgn="base" hangingPunct="0">
        <a:spcBef>
          <a:spcPct val="0"/>
        </a:spcBef>
        <a:spcAft>
          <a:spcPct val="0"/>
        </a:spcAft>
        <a:defRPr lang="en-US" sz="3200" b="1" kern="1200" dirty="0">
          <a:solidFill>
            <a:schemeClr val="tx2"/>
          </a:solidFill>
          <a:latin typeface="Arial" pitchFamily="34" charset="0"/>
          <a:ea typeface="+mj-ea"/>
          <a:cs typeface="Arial" pitchFamily="34" charset="0"/>
        </a:defRPr>
      </a:lvl1pPr>
      <a:lvl2pPr algn="l" defTabSz="912813" rtl="0" eaLnBrk="0" fontAlgn="base" hangingPunct="0">
        <a:spcBef>
          <a:spcPct val="0"/>
        </a:spcBef>
        <a:spcAft>
          <a:spcPct val="0"/>
        </a:spcAft>
        <a:defRPr sz="3200"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sz="3200"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sz="3200"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sz="3200" b="1">
          <a:solidFill>
            <a:schemeClr val="tx2"/>
          </a:solidFill>
          <a:latin typeface="Arial" pitchFamily="34" charset="0"/>
          <a:cs typeface="Arial" pitchFamily="34" charset="0"/>
        </a:defRPr>
      </a:lvl5pPr>
      <a:lvl6pPr marL="457200" algn="l" defTabSz="912813" rtl="0" eaLnBrk="1" fontAlgn="base" hangingPunct="1">
        <a:spcBef>
          <a:spcPct val="0"/>
        </a:spcBef>
        <a:spcAft>
          <a:spcPct val="0"/>
        </a:spcAft>
        <a:defRPr sz="3200" b="1">
          <a:solidFill>
            <a:schemeClr val="tx2"/>
          </a:solidFill>
          <a:latin typeface="Arial" pitchFamily="34" charset="0"/>
          <a:cs typeface="Arial" pitchFamily="34" charset="0"/>
        </a:defRPr>
      </a:lvl6pPr>
      <a:lvl7pPr marL="914400" algn="l" defTabSz="912813" rtl="0" eaLnBrk="1" fontAlgn="base" hangingPunct="1">
        <a:spcBef>
          <a:spcPct val="0"/>
        </a:spcBef>
        <a:spcAft>
          <a:spcPct val="0"/>
        </a:spcAft>
        <a:defRPr sz="3200" b="1">
          <a:solidFill>
            <a:schemeClr val="tx2"/>
          </a:solidFill>
          <a:latin typeface="Arial" pitchFamily="34" charset="0"/>
          <a:cs typeface="Arial" pitchFamily="34" charset="0"/>
        </a:defRPr>
      </a:lvl7pPr>
      <a:lvl8pPr marL="1371600" algn="l" defTabSz="912813" rtl="0" eaLnBrk="1" fontAlgn="base" hangingPunct="1">
        <a:spcBef>
          <a:spcPct val="0"/>
        </a:spcBef>
        <a:spcAft>
          <a:spcPct val="0"/>
        </a:spcAft>
        <a:defRPr sz="3200" b="1">
          <a:solidFill>
            <a:schemeClr val="tx2"/>
          </a:solidFill>
          <a:latin typeface="Arial" pitchFamily="34" charset="0"/>
          <a:cs typeface="Arial" pitchFamily="34" charset="0"/>
        </a:defRPr>
      </a:lvl8pPr>
      <a:lvl9pPr marL="1828800" algn="l" defTabSz="912813" rtl="0" eaLnBrk="1" fontAlgn="base" hangingPunct="1">
        <a:spcBef>
          <a:spcPct val="0"/>
        </a:spcBef>
        <a:spcAft>
          <a:spcPct val="0"/>
        </a:spcAft>
        <a:defRPr sz="3200" b="1">
          <a:solidFill>
            <a:schemeClr val="tx2"/>
          </a:solidFill>
          <a:latin typeface="Arial" pitchFamily="34" charset="0"/>
          <a:cs typeface="Arial" pitchFamily="34" charset="0"/>
        </a:defRPr>
      </a:lvl9pPr>
    </p:titleStyle>
    <p:bodyStyle>
      <a:lvl1pPr marL="288925" indent="-288925" algn="l" defTabSz="912813" rtl="0" eaLnBrk="0" fontAlgn="base" hangingPunct="0">
        <a:spcBef>
          <a:spcPct val="0"/>
        </a:spcBef>
        <a:spcAft>
          <a:spcPct val="0"/>
        </a:spcAft>
        <a:buClr>
          <a:schemeClr val="bg2"/>
        </a:buClr>
        <a:buSzPct val="120000"/>
        <a:buFont typeface="Wingdings" pitchFamily="2" charset="2"/>
        <a:buChar char="§"/>
        <a:defRPr lang="en-US" kern="1200" dirty="0">
          <a:solidFill>
            <a:schemeClr val="tx1"/>
          </a:solidFill>
          <a:latin typeface="Arial" pitchFamily="34" charset="0"/>
          <a:ea typeface="+mn-ea"/>
          <a:cs typeface="Arial" pitchFamily="34" charset="0"/>
        </a:defRPr>
      </a:lvl1pPr>
      <a:lvl2pPr marL="284163" indent="-284163" algn="l" defTabSz="912813" rtl="0" eaLnBrk="0" fontAlgn="base" hangingPunct="0">
        <a:spcBef>
          <a:spcPct val="0"/>
        </a:spcBef>
        <a:spcAft>
          <a:spcPct val="0"/>
        </a:spcAft>
        <a:buClr>
          <a:schemeClr val="bg2"/>
        </a:buClr>
        <a:buSzPct val="100000"/>
        <a:buFont typeface="Wingdings" pitchFamily="2" charset="2"/>
        <a:buChar char="§"/>
        <a:defRPr lang="en-US" kern="1200" dirty="0">
          <a:solidFill>
            <a:schemeClr val="tx1"/>
          </a:solidFill>
          <a:latin typeface="+mn-lt"/>
          <a:ea typeface="+mn-ea"/>
          <a:cs typeface="Arial" pitchFamily="34" charset="0"/>
        </a:defRPr>
      </a:lvl2pPr>
      <a:lvl3pPr marL="569913" indent="-277813" algn="l" defTabSz="912813" rtl="0" eaLnBrk="0" fontAlgn="base" hangingPunct="0">
        <a:spcBef>
          <a:spcPct val="0"/>
        </a:spcBef>
        <a:spcAft>
          <a:spcPct val="0"/>
        </a:spcAft>
        <a:buClr>
          <a:schemeClr val="bg2"/>
        </a:buClr>
        <a:buSzPct val="90000"/>
        <a:buFont typeface="Arial" pitchFamily="34" charset="0"/>
        <a:buChar char="–"/>
        <a:defRPr lang="en-US" kern="1200" dirty="0">
          <a:solidFill>
            <a:schemeClr val="tx1"/>
          </a:solidFill>
          <a:latin typeface="Arial" pitchFamily="34" charset="0"/>
          <a:ea typeface="+mn-ea"/>
          <a:cs typeface="Arial" pitchFamily="34" charset="0"/>
        </a:defRPr>
      </a:lvl3pPr>
      <a:lvl4pPr marL="849313" indent="-277813" algn="l" defTabSz="912813" rtl="0" eaLnBrk="0" fontAlgn="base" hangingPunct="0">
        <a:spcBef>
          <a:spcPct val="0"/>
        </a:spcBef>
        <a:spcAft>
          <a:spcPct val="0"/>
        </a:spcAft>
        <a:buClr>
          <a:schemeClr val="bg2"/>
        </a:buClr>
        <a:buSzPct val="80000"/>
        <a:buFont typeface="Wingdings" pitchFamily="2" charset="2"/>
        <a:buChar char="§"/>
        <a:defRPr lang="en-US" kern="1200" dirty="0">
          <a:solidFill>
            <a:schemeClr val="tx1"/>
          </a:solidFill>
          <a:latin typeface="Arial" pitchFamily="34" charset="0"/>
          <a:ea typeface="+mn-ea"/>
          <a:cs typeface="Arial" pitchFamily="34" charset="0"/>
        </a:defRPr>
      </a:lvl4pPr>
      <a:lvl5pPr marL="1135063" indent="-284163" algn="l" defTabSz="931863" rtl="0" eaLnBrk="0" fontAlgn="base" hangingPunct="0">
        <a:spcBef>
          <a:spcPct val="0"/>
        </a:spcBef>
        <a:spcAft>
          <a:spcPct val="0"/>
        </a:spcAft>
        <a:buClr>
          <a:schemeClr val="bg2"/>
        </a:buClr>
        <a:buSzPct val="70000"/>
        <a:buFont typeface="Arial" pitchFamily="34" charset="0"/>
        <a:buChar char="–"/>
        <a:defRPr lang="en-US" kern="1200" dirty="0">
          <a:solidFill>
            <a:schemeClr val="tx1"/>
          </a:solidFill>
          <a:latin typeface="Arial" pitchFamily="34" charset="0"/>
          <a:ea typeface="+mn-ea"/>
          <a:cs typeface="Arial" pitchFamily="34" charset="0"/>
        </a:defRPr>
      </a:lvl5pPr>
      <a:lvl6pPr marL="1371566" indent="-241294" algn="l" defTabSz="914377"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9" descr="adv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3200"/>
            <a:ext cx="1066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152400" y="6705600"/>
            <a:ext cx="883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348" name="Rectangle 40"/>
          <p:cNvSpPr>
            <a:spLocks noChangeArrowheads="1"/>
          </p:cNvSpPr>
          <p:nvPr/>
        </p:nvSpPr>
        <p:spPr bwMode="auto">
          <a:xfrm>
            <a:off x="3205163" y="762000"/>
            <a:ext cx="5786437"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eaLnBrk="1" hangingPunct="1"/>
            <a:r>
              <a:rPr lang="en-US" sz="1200" b="1">
                <a:solidFill>
                  <a:srgbClr val="0033CC"/>
                </a:solidFill>
                <a:latin typeface="Calibri" pitchFamily="34" charset="0"/>
              </a:rPr>
              <a:t>IDEA :- </a:t>
            </a:r>
            <a:r>
              <a:rPr lang="en-US" sz="1200" b="1">
                <a:solidFill>
                  <a:srgbClr val="000000"/>
                </a:solidFill>
                <a:latin typeface="Calibri" pitchFamily="34" charset="0"/>
              </a:rPr>
              <a:t>Internal Gauging</a:t>
            </a:r>
            <a:endParaRPr lang="en-US" altLang="en-US" sz="1200" b="1">
              <a:solidFill>
                <a:srgbClr val="000000"/>
              </a:solidFill>
              <a:latin typeface="Calibri" pitchFamily="34" charset="0"/>
            </a:endParaRPr>
          </a:p>
        </p:txBody>
      </p:sp>
      <p:sp>
        <p:nvSpPr>
          <p:cNvPr id="57349" name="Rectangle 2"/>
          <p:cNvSpPr>
            <a:spLocks noChangeArrowheads="1"/>
          </p:cNvSpPr>
          <p:nvPr/>
        </p:nvSpPr>
        <p:spPr bwMode="auto">
          <a:xfrm>
            <a:off x="158750" y="152400"/>
            <a:ext cx="883285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000000"/>
              </a:solidFill>
              <a:latin typeface="Calibri" pitchFamily="34" charset="0"/>
            </a:endParaRPr>
          </a:p>
        </p:txBody>
      </p:sp>
      <p:sp>
        <p:nvSpPr>
          <p:cNvPr id="57350" name="Rectangle 3"/>
          <p:cNvSpPr>
            <a:spLocks noChangeArrowheads="1"/>
          </p:cNvSpPr>
          <p:nvPr/>
        </p:nvSpPr>
        <p:spPr bwMode="auto">
          <a:xfrm>
            <a:off x="158750" y="152400"/>
            <a:ext cx="14478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000000"/>
              </a:solidFill>
              <a:latin typeface="Calibri" pitchFamily="34" charset="0"/>
            </a:endParaRPr>
          </a:p>
        </p:txBody>
      </p:sp>
      <p:sp>
        <p:nvSpPr>
          <p:cNvPr id="19" name="Rectangle 4"/>
          <p:cNvSpPr>
            <a:spLocks noChangeArrowheads="1"/>
          </p:cNvSpPr>
          <p:nvPr/>
        </p:nvSpPr>
        <p:spPr bwMode="auto">
          <a:xfrm>
            <a:off x="1606550" y="152400"/>
            <a:ext cx="1979613"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defRPr/>
            </a:pPr>
            <a:r>
              <a:rPr lang="en-US" sz="1050" b="1" dirty="0">
                <a:solidFill>
                  <a:srgbClr val="0033CC"/>
                </a:solidFill>
                <a:latin typeface="Calibri"/>
                <a:cs typeface="Arial" panose="020B0604020202020204" pitchFamily="34" charset="0"/>
              </a:rPr>
              <a:t>TPM CIRCLE NO :- </a:t>
            </a:r>
            <a:r>
              <a:rPr lang="en-US" sz="1050" b="1" dirty="0">
                <a:solidFill>
                  <a:prstClr val="black"/>
                </a:solidFill>
                <a:latin typeface="Calibri"/>
                <a:cs typeface="Arial" panose="020B0604020202020204" pitchFamily="34" charset="0"/>
              </a:rPr>
              <a:t>3</a:t>
            </a:r>
            <a:endParaRPr lang="en-US" sz="1050" b="1" dirty="0">
              <a:solidFill>
                <a:srgbClr val="0033CC"/>
              </a:solidFill>
              <a:latin typeface="Calibri"/>
              <a:cs typeface="Arial" panose="020B0604020202020204" pitchFamily="34" charset="0"/>
            </a:endParaRPr>
          </a:p>
        </p:txBody>
      </p:sp>
      <p:sp>
        <p:nvSpPr>
          <p:cNvPr id="20" name="Rectangle 5"/>
          <p:cNvSpPr>
            <a:spLocks noChangeArrowheads="1"/>
          </p:cNvSpPr>
          <p:nvPr/>
        </p:nvSpPr>
        <p:spPr bwMode="auto">
          <a:xfrm>
            <a:off x="1606550" y="304800"/>
            <a:ext cx="1979613"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defRPr/>
            </a:pPr>
            <a:r>
              <a:rPr lang="en-US" sz="1050" b="1" dirty="0">
                <a:solidFill>
                  <a:srgbClr val="0033CC"/>
                </a:solidFill>
                <a:latin typeface="Calibri"/>
                <a:cs typeface="Arial" panose="020B0604020202020204" pitchFamily="34" charset="0"/>
              </a:rPr>
              <a:t>TPM CIRCLE NAME : P15 TEAM </a:t>
            </a:r>
            <a:endParaRPr lang="en-US" sz="1050" b="1" dirty="0">
              <a:solidFill>
                <a:prstClr val="black"/>
              </a:solidFill>
              <a:latin typeface="Calibri"/>
              <a:cs typeface="Arial" panose="020B0604020202020204" pitchFamily="34" charset="0"/>
            </a:endParaRPr>
          </a:p>
        </p:txBody>
      </p:sp>
      <p:sp>
        <p:nvSpPr>
          <p:cNvPr id="21" name="Rectangle 6"/>
          <p:cNvSpPr>
            <a:spLocks noChangeArrowheads="1"/>
          </p:cNvSpPr>
          <p:nvPr/>
        </p:nvSpPr>
        <p:spPr bwMode="auto">
          <a:xfrm>
            <a:off x="1606550" y="457200"/>
            <a:ext cx="1979613"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defRPr/>
            </a:pPr>
            <a:r>
              <a:rPr lang="en-US" sz="1050" b="1" dirty="0">
                <a:solidFill>
                  <a:srgbClr val="0033CC"/>
                </a:solidFill>
                <a:latin typeface="Calibri"/>
                <a:cs typeface="Arial" panose="020B0604020202020204" pitchFamily="34" charset="0"/>
              </a:rPr>
              <a:t>DEPT :-</a:t>
            </a:r>
            <a:r>
              <a:rPr lang="en-US" sz="1050" dirty="0">
                <a:solidFill>
                  <a:srgbClr val="0033CC"/>
                </a:solidFill>
                <a:latin typeface="Calibri"/>
                <a:cs typeface="Arial" panose="020B0604020202020204" pitchFamily="34" charset="0"/>
              </a:rPr>
              <a:t>  </a:t>
            </a:r>
            <a:r>
              <a:rPr lang="en-US" sz="1050" b="1" dirty="0">
                <a:solidFill>
                  <a:prstClr val="black"/>
                </a:solidFill>
                <a:latin typeface="Calibri"/>
                <a:cs typeface="Arial" panose="020B0604020202020204" pitchFamily="34" charset="0"/>
              </a:rPr>
              <a:t>Assembly</a:t>
            </a:r>
          </a:p>
        </p:txBody>
      </p:sp>
      <p:sp>
        <p:nvSpPr>
          <p:cNvPr id="22" name="Rectangle 7"/>
          <p:cNvSpPr>
            <a:spLocks noChangeArrowheads="1"/>
          </p:cNvSpPr>
          <p:nvPr/>
        </p:nvSpPr>
        <p:spPr bwMode="auto">
          <a:xfrm>
            <a:off x="158750" y="609600"/>
            <a:ext cx="11430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defRPr/>
            </a:pPr>
            <a:r>
              <a:rPr lang="en-US" sz="1050" b="1" dirty="0">
                <a:solidFill>
                  <a:srgbClr val="0033CC"/>
                </a:solidFill>
                <a:latin typeface="Calibri"/>
                <a:cs typeface="Arial" panose="020B0604020202020204" pitchFamily="34" charset="0"/>
              </a:rPr>
              <a:t>CELL :-</a:t>
            </a:r>
            <a:r>
              <a:rPr lang="en-US" sz="1050" b="1" dirty="0">
                <a:solidFill>
                  <a:prstClr val="black"/>
                </a:solidFill>
                <a:latin typeface="Calibri"/>
                <a:cs typeface="Arial" panose="020B0604020202020204" pitchFamily="34" charset="0"/>
              </a:rPr>
              <a:t>A128</a:t>
            </a:r>
          </a:p>
        </p:txBody>
      </p:sp>
      <p:sp>
        <p:nvSpPr>
          <p:cNvPr id="23" name="Rectangle 8"/>
          <p:cNvSpPr>
            <a:spLocks noChangeArrowheads="1"/>
          </p:cNvSpPr>
          <p:nvPr/>
        </p:nvSpPr>
        <p:spPr bwMode="auto">
          <a:xfrm>
            <a:off x="1301750" y="609600"/>
            <a:ext cx="1903413"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defRPr/>
            </a:pPr>
            <a:r>
              <a:rPr lang="en-US" sz="1050" b="1" dirty="0">
                <a:solidFill>
                  <a:srgbClr val="0033CC"/>
                </a:solidFill>
                <a:latin typeface="Calibri"/>
                <a:cs typeface="Arial" panose="020B0604020202020204" pitchFamily="34" charset="0"/>
              </a:rPr>
              <a:t>CELL NAME:- </a:t>
            </a:r>
            <a:r>
              <a:rPr lang="en-US" sz="1050" b="1" dirty="0">
                <a:solidFill>
                  <a:prstClr val="black"/>
                </a:solidFill>
                <a:latin typeface="Calibri"/>
                <a:cs typeface="Arial" panose="020B0604020202020204" pitchFamily="34" charset="0"/>
              </a:rPr>
              <a:t>Tensioner </a:t>
            </a:r>
          </a:p>
        </p:txBody>
      </p:sp>
      <p:sp>
        <p:nvSpPr>
          <p:cNvPr id="24" name="Rectangle 9"/>
          <p:cNvSpPr>
            <a:spLocks noChangeArrowheads="1"/>
          </p:cNvSpPr>
          <p:nvPr/>
        </p:nvSpPr>
        <p:spPr bwMode="auto">
          <a:xfrm>
            <a:off x="3586163" y="152400"/>
            <a:ext cx="1217612"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defRPr/>
            </a:pPr>
            <a:r>
              <a:rPr lang="en-US" sz="1050" b="1" dirty="0">
                <a:solidFill>
                  <a:srgbClr val="0033CC"/>
                </a:solidFill>
                <a:latin typeface="Calibri"/>
                <a:cs typeface="Arial" panose="020B0604020202020204" pitchFamily="34" charset="0"/>
              </a:rPr>
              <a:t>ACTIVITY</a:t>
            </a:r>
          </a:p>
        </p:txBody>
      </p:sp>
      <p:sp>
        <p:nvSpPr>
          <p:cNvPr id="25" name="Rectangle 10"/>
          <p:cNvSpPr>
            <a:spLocks noChangeArrowheads="1"/>
          </p:cNvSpPr>
          <p:nvPr/>
        </p:nvSpPr>
        <p:spPr bwMode="auto">
          <a:xfrm>
            <a:off x="3586163" y="304800"/>
            <a:ext cx="1217612"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defRPr/>
            </a:pPr>
            <a:r>
              <a:rPr lang="en-US" sz="1050" b="1" dirty="0">
                <a:solidFill>
                  <a:srgbClr val="0033CC"/>
                </a:solidFill>
                <a:latin typeface="Calibri"/>
                <a:cs typeface="Arial" panose="020B0604020202020204" pitchFamily="34" charset="0"/>
              </a:rPr>
              <a:t>LOSS NO. / STEP</a:t>
            </a:r>
          </a:p>
        </p:txBody>
      </p:sp>
      <p:sp>
        <p:nvSpPr>
          <p:cNvPr id="26" name="Rectangle 11"/>
          <p:cNvSpPr>
            <a:spLocks noChangeArrowheads="1"/>
          </p:cNvSpPr>
          <p:nvPr/>
        </p:nvSpPr>
        <p:spPr bwMode="auto">
          <a:xfrm>
            <a:off x="3586163" y="457200"/>
            <a:ext cx="1217612"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defRPr/>
            </a:pPr>
            <a:r>
              <a:rPr lang="en-US" sz="1050" b="1" dirty="0">
                <a:solidFill>
                  <a:srgbClr val="0033CC"/>
                </a:solidFill>
                <a:latin typeface="Calibri"/>
                <a:cs typeface="Arial" panose="020B0604020202020204" pitchFamily="34" charset="0"/>
              </a:rPr>
              <a:t>RESULT AREA</a:t>
            </a:r>
          </a:p>
        </p:txBody>
      </p:sp>
      <p:sp>
        <p:nvSpPr>
          <p:cNvPr id="27" name="Rectangle 12"/>
          <p:cNvSpPr>
            <a:spLocks noChangeArrowheads="1"/>
          </p:cNvSpPr>
          <p:nvPr/>
        </p:nvSpPr>
        <p:spPr bwMode="auto">
          <a:xfrm>
            <a:off x="3205163" y="609600"/>
            <a:ext cx="3121025"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defRPr/>
            </a:pPr>
            <a:r>
              <a:rPr lang="en-US" sz="1050" b="1" dirty="0">
                <a:solidFill>
                  <a:srgbClr val="0033CC"/>
                </a:solidFill>
                <a:latin typeface="Calibri"/>
                <a:cs typeface="Arial" panose="020B0604020202020204" pitchFamily="34" charset="0"/>
              </a:rPr>
              <a:t>MACHINE / STAGE  :-  </a:t>
            </a:r>
            <a:r>
              <a:rPr lang="en-US" sz="1050" b="1" dirty="0">
                <a:solidFill>
                  <a:prstClr val="black"/>
                </a:solidFill>
                <a:latin typeface="Calibri"/>
                <a:cs typeface="Arial" panose="020B0604020202020204" pitchFamily="34" charset="0"/>
              </a:rPr>
              <a:t>A534 Assembly Line </a:t>
            </a:r>
          </a:p>
        </p:txBody>
      </p:sp>
      <p:sp>
        <p:nvSpPr>
          <p:cNvPr id="28" name="Rectangle 13"/>
          <p:cNvSpPr>
            <a:spLocks noChangeArrowheads="1"/>
          </p:cNvSpPr>
          <p:nvPr/>
        </p:nvSpPr>
        <p:spPr bwMode="auto">
          <a:xfrm>
            <a:off x="6326188" y="609600"/>
            <a:ext cx="2665412"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r>
              <a:rPr lang="en-US" sz="1050" b="1" dirty="0">
                <a:solidFill>
                  <a:srgbClr val="0033CC"/>
                </a:solidFill>
                <a:latin typeface="Calibri"/>
                <a:cs typeface="Arial" panose="020B0604020202020204" pitchFamily="34" charset="0"/>
              </a:rPr>
              <a:t>OPERATION  :- </a:t>
            </a:r>
            <a:r>
              <a:rPr lang="en-US" sz="1100" dirty="0">
                <a:solidFill>
                  <a:srgbClr val="000000"/>
                </a:solidFill>
                <a:latin typeface="Calibri" pitchFamily="34" charset="0"/>
              </a:rPr>
              <a:t>Rewinding</a:t>
            </a:r>
          </a:p>
        </p:txBody>
      </p:sp>
      <p:sp>
        <p:nvSpPr>
          <p:cNvPr id="57361" name="Rectangle 14"/>
          <p:cNvSpPr>
            <a:spLocks noChangeArrowheads="1"/>
          </p:cNvSpPr>
          <p:nvPr/>
        </p:nvSpPr>
        <p:spPr bwMode="auto">
          <a:xfrm>
            <a:off x="4803775" y="152400"/>
            <a:ext cx="304800" cy="152400"/>
          </a:xfrm>
          <a:prstGeom prst="rect">
            <a:avLst/>
          </a:prstGeom>
          <a:solidFill>
            <a:srgbClr val="92D050"/>
          </a:solidFill>
          <a:ln w="9525">
            <a:solidFill>
              <a:schemeClr val="tx1"/>
            </a:solidFill>
            <a:miter lim="800000"/>
            <a:headEnd/>
            <a:tailEnd/>
          </a:ln>
        </p:spPr>
        <p:txBody>
          <a:bodyPr wrap="none" anchor="ctr"/>
          <a:lstStyle/>
          <a:p>
            <a:pPr algn="ctr" eaLnBrk="1" hangingPunct="1"/>
            <a:r>
              <a:rPr lang="en-US" sz="1000" b="1">
                <a:solidFill>
                  <a:srgbClr val="000000"/>
                </a:solidFill>
                <a:latin typeface="Calibri" pitchFamily="34" charset="0"/>
              </a:rPr>
              <a:t>KK</a:t>
            </a:r>
          </a:p>
        </p:txBody>
      </p:sp>
      <p:sp>
        <p:nvSpPr>
          <p:cNvPr id="57362" name="Rectangle 15"/>
          <p:cNvSpPr>
            <a:spLocks noChangeArrowheads="1"/>
          </p:cNvSpPr>
          <p:nvPr/>
        </p:nvSpPr>
        <p:spPr bwMode="auto">
          <a:xfrm>
            <a:off x="7240588" y="152400"/>
            <a:ext cx="1751012"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600">
              <a:solidFill>
                <a:srgbClr val="000000"/>
              </a:solidFill>
              <a:latin typeface="Calibri" pitchFamily="34" charset="0"/>
            </a:endParaRPr>
          </a:p>
        </p:txBody>
      </p:sp>
      <p:sp>
        <p:nvSpPr>
          <p:cNvPr id="57363" name="WordArt 16"/>
          <p:cNvSpPr>
            <a:spLocks noChangeArrowheads="1" noChangeShapeType="1" noTextEdit="1"/>
          </p:cNvSpPr>
          <p:nvPr/>
        </p:nvSpPr>
        <p:spPr bwMode="auto">
          <a:xfrm>
            <a:off x="7316788" y="228600"/>
            <a:ext cx="1598612" cy="2714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1F497D"/>
                </a:solidFill>
                <a:latin typeface="Arial"/>
                <a:cs typeface="Arial"/>
              </a:rPr>
              <a:t>KAIZEN  IDEA SHEET</a:t>
            </a:r>
          </a:p>
        </p:txBody>
      </p:sp>
      <p:sp>
        <p:nvSpPr>
          <p:cNvPr id="57364" name="Rectangle 17"/>
          <p:cNvSpPr>
            <a:spLocks noChangeArrowheads="1"/>
          </p:cNvSpPr>
          <p:nvPr/>
        </p:nvSpPr>
        <p:spPr bwMode="auto">
          <a:xfrm>
            <a:off x="5108575" y="1524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000" b="1">
                <a:solidFill>
                  <a:srgbClr val="000000"/>
                </a:solidFill>
                <a:latin typeface="Calibri" pitchFamily="34" charset="0"/>
              </a:rPr>
              <a:t>QM</a:t>
            </a:r>
          </a:p>
        </p:txBody>
      </p:sp>
      <p:sp>
        <p:nvSpPr>
          <p:cNvPr id="57365" name="Rectangle 18"/>
          <p:cNvSpPr>
            <a:spLocks noChangeArrowheads="1"/>
          </p:cNvSpPr>
          <p:nvPr/>
        </p:nvSpPr>
        <p:spPr bwMode="auto">
          <a:xfrm>
            <a:off x="5413375" y="1524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000" b="1">
                <a:solidFill>
                  <a:srgbClr val="000000"/>
                </a:solidFill>
                <a:latin typeface="Calibri" pitchFamily="34" charset="0"/>
              </a:rPr>
              <a:t>PM</a:t>
            </a:r>
          </a:p>
        </p:txBody>
      </p:sp>
      <p:sp>
        <p:nvSpPr>
          <p:cNvPr id="57366" name="Rectangle 19"/>
          <p:cNvSpPr>
            <a:spLocks noChangeArrowheads="1"/>
          </p:cNvSpPr>
          <p:nvPr/>
        </p:nvSpPr>
        <p:spPr bwMode="auto">
          <a:xfrm>
            <a:off x="5718175" y="152400"/>
            <a:ext cx="303213"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000" b="1">
                <a:solidFill>
                  <a:srgbClr val="000000"/>
                </a:solidFill>
                <a:latin typeface="Calibri" pitchFamily="34" charset="0"/>
              </a:rPr>
              <a:t>JH</a:t>
            </a:r>
          </a:p>
        </p:txBody>
      </p:sp>
      <p:sp>
        <p:nvSpPr>
          <p:cNvPr id="57367" name="Rectangle 20"/>
          <p:cNvSpPr>
            <a:spLocks noChangeArrowheads="1"/>
          </p:cNvSpPr>
          <p:nvPr/>
        </p:nvSpPr>
        <p:spPr bwMode="auto">
          <a:xfrm>
            <a:off x="6021388" y="1524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000" b="1">
                <a:solidFill>
                  <a:srgbClr val="000000"/>
                </a:solidFill>
                <a:latin typeface="Calibri" pitchFamily="34" charset="0"/>
              </a:rPr>
              <a:t>SHE</a:t>
            </a:r>
          </a:p>
        </p:txBody>
      </p:sp>
      <p:sp>
        <p:nvSpPr>
          <p:cNvPr id="57368" name="Rectangle 21"/>
          <p:cNvSpPr>
            <a:spLocks noChangeArrowheads="1"/>
          </p:cNvSpPr>
          <p:nvPr/>
        </p:nvSpPr>
        <p:spPr bwMode="auto">
          <a:xfrm>
            <a:off x="6326188" y="1524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000" b="1">
                <a:solidFill>
                  <a:srgbClr val="000000"/>
                </a:solidFill>
                <a:latin typeface="Calibri" pitchFamily="34" charset="0"/>
              </a:rPr>
              <a:t>OT</a:t>
            </a:r>
          </a:p>
        </p:txBody>
      </p:sp>
      <p:sp>
        <p:nvSpPr>
          <p:cNvPr id="57369" name="Rectangle 22"/>
          <p:cNvSpPr>
            <a:spLocks noChangeArrowheads="1"/>
          </p:cNvSpPr>
          <p:nvPr/>
        </p:nvSpPr>
        <p:spPr bwMode="auto">
          <a:xfrm>
            <a:off x="6630988" y="1524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000" b="1">
                <a:solidFill>
                  <a:srgbClr val="000000"/>
                </a:solidFill>
                <a:latin typeface="Calibri" pitchFamily="34" charset="0"/>
              </a:rPr>
              <a:t>DM</a:t>
            </a:r>
          </a:p>
        </p:txBody>
      </p:sp>
      <p:sp>
        <p:nvSpPr>
          <p:cNvPr id="57370" name="Rectangle 23"/>
          <p:cNvSpPr>
            <a:spLocks noChangeArrowheads="1"/>
          </p:cNvSpPr>
          <p:nvPr/>
        </p:nvSpPr>
        <p:spPr bwMode="auto">
          <a:xfrm>
            <a:off x="6935788" y="1524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000" b="1">
                <a:solidFill>
                  <a:srgbClr val="000000"/>
                </a:solidFill>
                <a:latin typeface="Calibri" pitchFamily="34" charset="0"/>
              </a:rPr>
              <a:t>E&amp;T</a:t>
            </a:r>
          </a:p>
        </p:txBody>
      </p:sp>
      <p:sp>
        <p:nvSpPr>
          <p:cNvPr id="57371" name="Rectangle 24"/>
          <p:cNvSpPr>
            <a:spLocks noChangeArrowheads="1"/>
          </p:cNvSpPr>
          <p:nvPr/>
        </p:nvSpPr>
        <p:spPr bwMode="auto">
          <a:xfrm>
            <a:off x="4803775" y="3048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1000">
              <a:solidFill>
                <a:srgbClr val="000000"/>
              </a:solidFill>
              <a:latin typeface="Calibri" pitchFamily="34" charset="0"/>
            </a:endParaRPr>
          </a:p>
        </p:txBody>
      </p:sp>
      <p:sp>
        <p:nvSpPr>
          <p:cNvPr id="57372" name="Rectangle 25"/>
          <p:cNvSpPr>
            <a:spLocks noChangeArrowheads="1"/>
          </p:cNvSpPr>
          <p:nvPr/>
        </p:nvSpPr>
        <p:spPr bwMode="auto">
          <a:xfrm>
            <a:off x="5108575" y="3048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1000">
              <a:solidFill>
                <a:srgbClr val="000000"/>
              </a:solidFill>
              <a:latin typeface="Calibri" pitchFamily="34" charset="0"/>
            </a:endParaRPr>
          </a:p>
        </p:txBody>
      </p:sp>
      <p:sp>
        <p:nvSpPr>
          <p:cNvPr id="57373" name="Rectangle 26"/>
          <p:cNvSpPr>
            <a:spLocks noChangeArrowheads="1"/>
          </p:cNvSpPr>
          <p:nvPr/>
        </p:nvSpPr>
        <p:spPr bwMode="auto">
          <a:xfrm>
            <a:off x="5413375" y="3048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1000">
              <a:solidFill>
                <a:srgbClr val="000000"/>
              </a:solidFill>
              <a:latin typeface="Calibri" pitchFamily="34" charset="0"/>
            </a:endParaRPr>
          </a:p>
        </p:txBody>
      </p:sp>
      <p:sp>
        <p:nvSpPr>
          <p:cNvPr id="57374" name="Rectangle 27"/>
          <p:cNvSpPr>
            <a:spLocks noChangeArrowheads="1"/>
          </p:cNvSpPr>
          <p:nvPr/>
        </p:nvSpPr>
        <p:spPr bwMode="auto">
          <a:xfrm>
            <a:off x="5718175" y="304800"/>
            <a:ext cx="303213"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1000">
              <a:solidFill>
                <a:srgbClr val="000000"/>
              </a:solidFill>
              <a:latin typeface="Calibri" pitchFamily="34" charset="0"/>
            </a:endParaRPr>
          </a:p>
        </p:txBody>
      </p:sp>
      <p:sp>
        <p:nvSpPr>
          <p:cNvPr id="57375" name="Rectangle 28"/>
          <p:cNvSpPr>
            <a:spLocks noChangeArrowheads="1"/>
          </p:cNvSpPr>
          <p:nvPr/>
        </p:nvSpPr>
        <p:spPr bwMode="auto">
          <a:xfrm>
            <a:off x="6021388" y="3048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1000">
              <a:solidFill>
                <a:srgbClr val="000000"/>
              </a:solidFill>
              <a:latin typeface="Calibri" pitchFamily="34" charset="0"/>
            </a:endParaRPr>
          </a:p>
        </p:txBody>
      </p:sp>
      <p:sp>
        <p:nvSpPr>
          <p:cNvPr id="57376" name="Rectangle 29"/>
          <p:cNvSpPr>
            <a:spLocks noChangeArrowheads="1"/>
          </p:cNvSpPr>
          <p:nvPr/>
        </p:nvSpPr>
        <p:spPr bwMode="auto">
          <a:xfrm>
            <a:off x="6326188" y="3048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1000">
              <a:solidFill>
                <a:srgbClr val="000000"/>
              </a:solidFill>
              <a:latin typeface="Calibri" pitchFamily="34" charset="0"/>
            </a:endParaRPr>
          </a:p>
        </p:txBody>
      </p:sp>
      <p:sp>
        <p:nvSpPr>
          <p:cNvPr id="57377" name="Rectangle 30"/>
          <p:cNvSpPr>
            <a:spLocks noChangeArrowheads="1"/>
          </p:cNvSpPr>
          <p:nvPr/>
        </p:nvSpPr>
        <p:spPr bwMode="auto">
          <a:xfrm>
            <a:off x="6630988" y="3048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1000">
              <a:solidFill>
                <a:srgbClr val="000000"/>
              </a:solidFill>
              <a:latin typeface="Calibri" pitchFamily="34" charset="0"/>
            </a:endParaRPr>
          </a:p>
        </p:txBody>
      </p:sp>
      <p:sp>
        <p:nvSpPr>
          <p:cNvPr id="57378" name="Rectangle 31"/>
          <p:cNvSpPr>
            <a:spLocks noChangeArrowheads="1"/>
          </p:cNvSpPr>
          <p:nvPr/>
        </p:nvSpPr>
        <p:spPr bwMode="auto">
          <a:xfrm>
            <a:off x="6935788" y="3048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1000">
              <a:solidFill>
                <a:srgbClr val="000000"/>
              </a:solidFill>
              <a:latin typeface="Calibri" pitchFamily="34" charset="0"/>
            </a:endParaRPr>
          </a:p>
        </p:txBody>
      </p:sp>
      <p:sp>
        <p:nvSpPr>
          <p:cNvPr id="57379" name="Rectangle 32"/>
          <p:cNvSpPr>
            <a:spLocks noChangeArrowheads="1"/>
          </p:cNvSpPr>
          <p:nvPr/>
        </p:nvSpPr>
        <p:spPr bwMode="auto">
          <a:xfrm>
            <a:off x="4803775" y="4572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000" b="1">
                <a:solidFill>
                  <a:srgbClr val="000000"/>
                </a:solidFill>
                <a:latin typeface="Calibri" pitchFamily="34" charset="0"/>
              </a:rPr>
              <a:t>P</a:t>
            </a:r>
          </a:p>
        </p:txBody>
      </p:sp>
      <p:sp>
        <p:nvSpPr>
          <p:cNvPr id="57380" name="Rectangle 33"/>
          <p:cNvSpPr>
            <a:spLocks noChangeArrowheads="1"/>
          </p:cNvSpPr>
          <p:nvPr/>
        </p:nvSpPr>
        <p:spPr bwMode="auto">
          <a:xfrm>
            <a:off x="5108575" y="4572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000">
                <a:solidFill>
                  <a:srgbClr val="000000"/>
                </a:solidFill>
                <a:latin typeface="Calibri" pitchFamily="34" charset="0"/>
              </a:rPr>
              <a:t>Q</a:t>
            </a:r>
          </a:p>
        </p:txBody>
      </p:sp>
      <p:sp>
        <p:nvSpPr>
          <p:cNvPr id="57381" name="Rectangle 34"/>
          <p:cNvSpPr>
            <a:spLocks noChangeArrowheads="1"/>
          </p:cNvSpPr>
          <p:nvPr/>
        </p:nvSpPr>
        <p:spPr bwMode="auto">
          <a:xfrm>
            <a:off x="5413375" y="457200"/>
            <a:ext cx="608013"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r>
              <a:rPr lang="en-US" sz="600" b="1">
                <a:solidFill>
                  <a:srgbClr val="000000"/>
                </a:solidFill>
                <a:latin typeface="Calibri" pitchFamily="34" charset="0"/>
              </a:rPr>
              <a:t>:</a:t>
            </a:r>
            <a:r>
              <a:rPr lang="en-US" sz="500" b="1">
                <a:solidFill>
                  <a:srgbClr val="000000"/>
                </a:solidFill>
                <a:latin typeface="Calibri" pitchFamily="34" charset="0"/>
              </a:rPr>
              <a:t> </a:t>
            </a:r>
            <a:r>
              <a:rPr lang="en-US" sz="1000" b="1">
                <a:solidFill>
                  <a:srgbClr val="000000"/>
                </a:solidFill>
                <a:latin typeface="Calibri" pitchFamily="34" charset="0"/>
              </a:rPr>
              <a:t>A</a:t>
            </a:r>
            <a:endParaRPr lang="en-US" sz="500" b="1">
              <a:solidFill>
                <a:srgbClr val="000000"/>
              </a:solidFill>
              <a:latin typeface="Calibri" pitchFamily="34" charset="0"/>
            </a:endParaRPr>
          </a:p>
        </p:txBody>
      </p:sp>
      <p:sp>
        <p:nvSpPr>
          <p:cNvPr id="57382" name="Rectangle 35"/>
          <p:cNvSpPr>
            <a:spLocks noChangeArrowheads="1"/>
          </p:cNvSpPr>
          <p:nvPr/>
        </p:nvSpPr>
        <p:spPr bwMode="auto">
          <a:xfrm>
            <a:off x="6021388" y="457200"/>
            <a:ext cx="304800" cy="152400"/>
          </a:xfrm>
          <a:prstGeom prst="rect">
            <a:avLst/>
          </a:prstGeom>
          <a:solidFill>
            <a:srgbClr val="92D050"/>
          </a:solidFill>
          <a:ln w="9525">
            <a:solidFill>
              <a:schemeClr val="tx1"/>
            </a:solidFill>
            <a:miter lim="800000"/>
            <a:headEnd/>
            <a:tailEnd/>
          </a:ln>
        </p:spPr>
        <p:txBody>
          <a:bodyPr wrap="none" anchor="ctr"/>
          <a:lstStyle/>
          <a:p>
            <a:pPr algn="ctr" eaLnBrk="1" hangingPunct="1"/>
            <a:r>
              <a:rPr lang="en-US" sz="1000" b="1">
                <a:solidFill>
                  <a:srgbClr val="000000"/>
                </a:solidFill>
                <a:latin typeface="Calibri" pitchFamily="34" charset="0"/>
              </a:rPr>
              <a:t>C</a:t>
            </a:r>
          </a:p>
        </p:txBody>
      </p:sp>
      <p:sp>
        <p:nvSpPr>
          <p:cNvPr id="57383" name="Rectangle 36"/>
          <p:cNvSpPr>
            <a:spLocks noChangeArrowheads="1"/>
          </p:cNvSpPr>
          <p:nvPr/>
        </p:nvSpPr>
        <p:spPr bwMode="auto">
          <a:xfrm>
            <a:off x="6326188" y="4572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000" b="1">
                <a:solidFill>
                  <a:srgbClr val="000000"/>
                </a:solidFill>
                <a:latin typeface="Calibri" pitchFamily="34" charset="0"/>
              </a:rPr>
              <a:t>D</a:t>
            </a:r>
          </a:p>
        </p:txBody>
      </p:sp>
      <p:sp>
        <p:nvSpPr>
          <p:cNvPr id="57384" name="Rectangle 37"/>
          <p:cNvSpPr>
            <a:spLocks noChangeArrowheads="1"/>
          </p:cNvSpPr>
          <p:nvPr/>
        </p:nvSpPr>
        <p:spPr bwMode="auto">
          <a:xfrm>
            <a:off x="6630988" y="4572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000" b="1">
                <a:solidFill>
                  <a:srgbClr val="000000"/>
                </a:solidFill>
                <a:latin typeface="Calibri" pitchFamily="34" charset="0"/>
              </a:rPr>
              <a:t>S</a:t>
            </a:r>
          </a:p>
        </p:txBody>
      </p:sp>
      <p:sp>
        <p:nvSpPr>
          <p:cNvPr id="57385" name="Rectangle 38"/>
          <p:cNvSpPr>
            <a:spLocks noChangeArrowheads="1"/>
          </p:cNvSpPr>
          <p:nvPr/>
        </p:nvSpPr>
        <p:spPr bwMode="auto">
          <a:xfrm>
            <a:off x="6935788" y="457200"/>
            <a:ext cx="304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wrap="none" anchor="ctr"/>
          <a:lstStyle/>
          <a:p>
            <a:pPr algn="ctr" eaLnBrk="1" hangingPunct="1"/>
            <a:r>
              <a:rPr lang="en-US" sz="1000" b="1">
                <a:solidFill>
                  <a:srgbClr val="000000"/>
                </a:solidFill>
                <a:latin typeface="Calibri" pitchFamily="34" charset="0"/>
              </a:rPr>
              <a:t>M</a:t>
            </a:r>
          </a:p>
        </p:txBody>
      </p:sp>
      <p:sp>
        <p:nvSpPr>
          <p:cNvPr id="57386" name="Rectangle 39"/>
          <p:cNvSpPr>
            <a:spLocks noChangeArrowheads="1"/>
          </p:cNvSpPr>
          <p:nvPr/>
        </p:nvSpPr>
        <p:spPr bwMode="auto">
          <a:xfrm>
            <a:off x="158750" y="762000"/>
            <a:ext cx="3046413"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sz="1200" b="1">
                <a:solidFill>
                  <a:srgbClr val="0000CC"/>
                </a:solidFill>
                <a:latin typeface="Calibri" pitchFamily="34" charset="0"/>
              </a:rPr>
              <a:t>KAIZEN THEME : </a:t>
            </a:r>
            <a:r>
              <a:rPr lang="en-US" sz="1100">
                <a:solidFill>
                  <a:srgbClr val="000000"/>
                </a:solidFill>
                <a:latin typeface="Calibri" pitchFamily="34" charset="0"/>
              </a:rPr>
              <a:t>To save manpower required for 1.2 mm depth checking in A534 / A319 Tensioner.</a:t>
            </a:r>
            <a:endParaRPr lang="en-US" altLang="en-US" sz="1100">
              <a:solidFill>
                <a:srgbClr val="000000"/>
              </a:solidFill>
              <a:latin typeface="Calibri" pitchFamily="34" charset="0"/>
            </a:endParaRPr>
          </a:p>
        </p:txBody>
      </p:sp>
      <p:sp>
        <p:nvSpPr>
          <p:cNvPr id="57387" name="Rectangle 42"/>
          <p:cNvSpPr>
            <a:spLocks noChangeArrowheads="1"/>
          </p:cNvSpPr>
          <p:nvPr/>
        </p:nvSpPr>
        <p:spPr bwMode="auto">
          <a:xfrm>
            <a:off x="158750" y="1371600"/>
            <a:ext cx="3046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6600"/>
                </a:solidFill>
                <a:miter lim="800000"/>
                <a:headEnd/>
                <a:tailEnd/>
              </a14:hiddenLine>
            </a:ext>
          </a:extLst>
        </p:spPr>
        <p:txBody>
          <a:bodyPr/>
          <a:lstStyle/>
          <a:p>
            <a:pPr eaLnBrk="1" hangingPunct="1"/>
            <a:r>
              <a:rPr lang="en-US" sz="1200" b="1">
                <a:solidFill>
                  <a:srgbClr val="0033CC"/>
                </a:solidFill>
                <a:latin typeface="Calibri" pitchFamily="34" charset="0"/>
              </a:rPr>
              <a:t>PROBLEM / PRESENT STATUS :-  </a:t>
            </a:r>
            <a:r>
              <a:rPr lang="en-US" sz="1100">
                <a:solidFill>
                  <a:srgbClr val="000000"/>
                </a:solidFill>
                <a:latin typeface="Calibri" pitchFamily="34" charset="0"/>
              </a:rPr>
              <a:t>2 man days required to for 1.2mm depth inspection in A534 / A319  Tensioner Assy / day causing 52 man days / month</a:t>
            </a:r>
          </a:p>
          <a:p>
            <a:pPr eaLnBrk="1" hangingPunct="1"/>
            <a:endParaRPr lang="en-US" sz="1200" b="1">
              <a:solidFill>
                <a:srgbClr val="000000"/>
              </a:solidFill>
              <a:latin typeface="Calibri" pitchFamily="34" charset="0"/>
            </a:endParaRPr>
          </a:p>
          <a:p>
            <a:pPr eaLnBrk="1" hangingPunct="1"/>
            <a:endParaRPr lang="en-US" sz="1200" b="1">
              <a:solidFill>
                <a:srgbClr val="000000"/>
              </a:solidFill>
              <a:latin typeface="Calibri" pitchFamily="34" charset="0"/>
            </a:endParaRPr>
          </a:p>
          <a:p>
            <a:pPr eaLnBrk="1" hangingPunct="1"/>
            <a:endParaRPr lang="en-US" sz="1200" b="1">
              <a:solidFill>
                <a:srgbClr val="000000"/>
              </a:solidFill>
              <a:latin typeface="Calibri" pitchFamily="34" charset="0"/>
            </a:endParaRPr>
          </a:p>
          <a:p>
            <a:pPr eaLnBrk="1" hangingPunct="1"/>
            <a:endParaRPr lang="en-US" altLang="en-US" sz="1100" b="1">
              <a:solidFill>
                <a:srgbClr val="000000"/>
              </a:solidFill>
              <a:latin typeface="Calibri" pitchFamily="34" charset="0"/>
            </a:endParaRPr>
          </a:p>
        </p:txBody>
      </p:sp>
      <p:sp>
        <p:nvSpPr>
          <p:cNvPr id="57388" name="Rectangle 43"/>
          <p:cNvSpPr>
            <a:spLocks noChangeArrowheads="1"/>
          </p:cNvSpPr>
          <p:nvPr/>
        </p:nvSpPr>
        <p:spPr bwMode="auto">
          <a:xfrm>
            <a:off x="3205163" y="1143000"/>
            <a:ext cx="3273425"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sz="1200" b="1">
                <a:solidFill>
                  <a:srgbClr val="0033CC"/>
                </a:solidFill>
                <a:latin typeface="Calibri" pitchFamily="34" charset="0"/>
              </a:rPr>
              <a:t>COUNTERMEASURE:- </a:t>
            </a:r>
            <a:r>
              <a:rPr lang="en-US" sz="1100">
                <a:solidFill>
                  <a:srgbClr val="000000"/>
                </a:solidFill>
                <a:latin typeface="Calibri" pitchFamily="34" charset="0"/>
              </a:rPr>
              <a:t>Gauge accommodated in winding operation fixture</a:t>
            </a:r>
          </a:p>
          <a:p>
            <a:pPr eaLnBrk="1" hangingPunct="1"/>
            <a:endParaRPr lang="en-US" sz="1200" b="1">
              <a:solidFill>
                <a:srgbClr val="000000"/>
              </a:solidFill>
              <a:latin typeface="Calibri" pitchFamily="34" charset="0"/>
            </a:endParaRPr>
          </a:p>
          <a:p>
            <a:pPr eaLnBrk="1" hangingPunct="1"/>
            <a:endParaRPr lang="en-US" sz="1200" b="1">
              <a:solidFill>
                <a:srgbClr val="000000"/>
              </a:solidFill>
              <a:latin typeface="Calibri" pitchFamily="34" charset="0"/>
            </a:endParaRPr>
          </a:p>
          <a:p>
            <a:pPr eaLnBrk="1" hangingPunct="1"/>
            <a:endParaRPr lang="en-US" sz="1200" b="1">
              <a:solidFill>
                <a:srgbClr val="000000"/>
              </a:solidFill>
              <a:latin typeface="Calibri" pitchFamily="34" charset="0"/>
            </a:endParaRPr>
          </a:p>
          <a:p>
            <a:pPr eaLnBrk="1" hangingPunct="1"/>
            <a:endParaRPr lang="en-US" sz="1200" b="1">
              <a:solidFill>
                <a:srgbClr val="000000"/>
              </a:solidFill>
              <a:latin typeface="Calibri" pitchFamily="34" charset="0"/>
            </a:endParaRPr>
          </a:p>
          <a:p>
            <a:pPr eaLnBrk="1" hangingPunct="1"/>
            <a:endParaRPr lang="en-US" sz="1200" b="1">
              <a:solidFill>
                <a:srgbClr val="000000"/>
              </a:solidFill>
              <a:latin typeface="Calibri" pitchFamily="34" charset="0"/>
            </a:endParaRPr>
          </a:p>
          <a:p>
            <a:pPr eaLnBrk="1" hangingPunct="1"/>
            <a:endParaRPr lang="en-US" sz="1200" b="1">
              <a:solidFill>
                <a:srgbClr val="000000"/>
              </a:solidFill>
              <a:latin typeface="Calibri" pitchFamily="34" charset="0"/>
            </a:endParaRPr>
          </a:p>
          <a:p>
            <a:pPr algn="ctr" eaLnBrk="1" hangingPunct="1"/>
            <a:endParaRPr lang="en-US" sz="1400" b="1">
              <a:solidFill>
                <a:srgbClr val="000000"/>
              </a:solidFill>
              <a:latin typeface="Calibri" pitchFamily="34" charset="0"/>
            </a:endParaRPr>
          </a:p>
        </p:txBody>
      </p:sp>
      <p:sp>
        <p:nvSpPr>
          <p:cNvPr id="58" name="Rectangle 44"/>
          <p:cNvSpPr>
            <a:spLocks noChangeArrowheads="1"/>
          </p:cNvSpPr>
          <p:nvPr/>
        </p:nvSpPr>
        <p:spPr bwMode="auto">
          <a:xfrm>
            <a:off x="6478588" y="1143000"/>
            <a:ext cx="12954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defRPr/>
            </a:pPr>
            <a:r>
              <a:rPr lang="en-US" sz="1050" b="1" dirty="0">
                <a:solidFill>
                  <a:srgbClr val="0033CC"/>
                </a:solidFill>
                <a:latin typeface="Calibri"/>
                <a:cs typeface="Arial" panose="020B0604020202020204" pitchFamily="34" charset="0"/>
              </a:rPr>
              <a:t>BENCHMARK</a:t>
            </a:r>
          </a:p>
        </p:txBody>
      </p:sp>
      <p:sp>
        <p:nvSpPr>
          <p:cNvPr id="59" name="Rectangle 45"/>
          <p:cNvSpPr>
            <a:spLocks noChangeArrowheads="1"/>
          </p:cNvSpPr>
          <p:nvPr/>
        </p:nvSpPr>
        <p:spPr bwMode="auto">
          <a:xfrm>
            <a:off x="6478588" y="1295400"/>
            <a:ext cx="12954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defRPr/>
            </a:pPr>
            <a:r>
              <a:rPr lang="en-US" sz="1050" b="1" dirty="0">
                <a:solidFill>
                  <a:srgbClr val="0033CC"/>
                </a:solidFill>
                <a:latin typeface="Calibri"/>
                <a:cs typeface="Arial" panose="020B0604020202020204" pitchFamily="34" charset="0"/>
              </a:rPr>
              <a:t>TARGET</a:t>
            </a:r>
          </a:p>
        </p:txBody>
      </p:sp>
      <p:sp>
        <p:nvSpPr>
          <p:cNvPr id="60" name="Rectangle 46"/>
          <p:cNvSpPr>
            <a:spLocks noChangeArrowheads="1"/>
          </p:cNvSpPr>
          <p:nvPr/>
        </p:nvSpPr>
        <p:spPr bwMode="auto">
          <a:xfrm>
            <a:off x="6478588" y="1447800"/>
            <a:ext cx="12954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defRPr/>
            </a:pPr>
            <a:r>
              <a:rPr lang="en-US" sz="1050" b="1" dirty="0">
                <a:solidFill>
                  <a:srgbClr val="0033CC"/>
                </a:solidFill>
                <a:latin typeface="Calibri"/>
                <a:cs typeface="Arial" panose="020B0604020202020204" pitchFamily="34" charset="0"/>
              </a:rPr>
              <a:t>KAIZEN START</a:t>
            </a:r>
          </a:p>
        </p:txBody>
      </p:sp>
      <p:sp>
        <p:nvSpPr>
          <p:cNvPr id="61" name="Rectangle 47"/>
          <p:cNvSpPr>
            <a:spLocks noChangeArrowheads="1"/>
          </p:cNvSpPr>
          <p:nvPr/>
        </p:nvSpPr>
        <p:spPr bwMode="auto">
          <a:xfrm>
            <a:off x="6478588" y="1600200"/>
            <a:ext cx="12954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defRPr/>
            </a:pPr>
            <a:r>
              <a:rPr lang="en-US" sz="1050" b="1" dirty="0">
                <a:solidFill>
                  <a:srgbClr val="0033CC"/>
                </a:solidFill>
                <a:latin typeface="Calibri"/>
                <a:cs typeface="Arial" panose="020B0604020202020204" pitchFamily="34" charset="0"/>
              </a:rPr>
              <a:t>KAIZEN FINISH</a:t>
            </a:r>
          </a:p>
        </p:txBody>
      </p:sp>
      <p:sp>
        <p:nvSpPr>
          <p:cNvPr id="62" name="Rectangle 48"/>
          <p:cNvSpPr>
            <a:spLocks noChangeArrowheads="1"/>
          </p:cNvSpPr>
          <p:nvPr/>
        </p:nvSpPr>
        <p:spPr bwMode="auto">
          <a:xfrm>
            <a:off x="7773988" y="1143000"/>
            <a:ext cx="1217612"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defRPr/>
            </a:pPr>
            <a:r>
              <a:rPr lang="en-US" sz="1000" b="1" dirty="0">
                <a:solidFill>
                  <a:prstClr val="black"/>
                </a:solidFill>
                <a:latin typeface="Calibri"/>
                <a:cs typeface="Arial" panose="020B0604020202020204" pitchFamily="34" charset="0"/>
              </a:rPr>
              <a:t>52 man days / month</a:t>
            </a:r>
            <a:endParaRPr lang="en-US" sz="1050" b="1" dirty="0">
              <a:solidFill>
                <a:prstClr val="black"/>
              </a:solidFill>
              <a:latin typeface="Calibri"/>
              <a:cs typeface="Arial" panose="020B0604020202020204" pitchFamily="34" charset="0"/>
            </a:endParaRPr>
          </a:p>
        </p:txBody>
      </p:sp>
      <p:sp>
        <p:nvSpPr>
          <p:cNvPr id="63" name="Rectangle 49"/>
          <p:cNvSpPr>
            <a:spLocks noChangeArrowheads="1"/>
          </p:cNvSpPr>
          <p:nvPr/>
        </p:nvSpPr>
        <p:spPr bwMode="auto">
          <a:xfrm>
            <a:off x="7773988" y="1295400"/>
            <a:ext cx="1217612"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defRPr/>
            </a:pPr>
            <a:r>
              <a:rPr lang="en-US" sz="1050" b="1" dirty="0">
                <a:solidFill>
                  <a:prstClr val="black"/>
                </a:solidFill>
                <a:latin typeface="Calibri"/>
                <a:cs typeface="Arial" panose="020B0604020202020204" pitchFamily="34" charset="0"/>
              </a:rPr>
              <a:t>0 No.</a:t>
            </a:r>
          </a:p>
        </p:txBody>
      </p:sp>
      <p:sp>
        <p:nvSpPr>
          <p:cNvPr id="64" name="Rectangle 50"/>
          <p:cNvSpPr>
            <a:spLocks noChangeArrowheads="1"/>
          </p:cNvSpPr>
          <p:nvPr/>
        </p:nvSpPr>
        <p:spPr bwMode="auto">
          <a:xfrm>
            <a:off x="7773988" y="1447800"/>
            <a:ext cx="1217612"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defRPr/>
            </a:pPr>
            <a:r>
              <a:rPr lang="en-US" sz="1050" b="1" dirty="0">
                <a:solidFill>
                  <a:prstClr val="black"/>
                </a:solidFill>
                <a:latin typeface="Calibri"/>
                <a:cs typeface="Arial" panose="020B0604020202020204" pitchFamily="34" charset="0"/>
              </a:rPr>
              <a:t>02.07.2016</a:t>
            </a:r>
          </a:p>
        </p:txBody>
      </p:sp>
      <p:sp>
        <p:nvSpPr>
          <p:cNvPr id="65" name="Rectangle 51"/>
          <p:cNvSpPr>
            <a:spLocks noChangeArrowheads="1"/>
          </p:cNvSpPr>
          <p:nvPr/>
        </p:nvSpPr>
        <p:spPr bwMode="auto">
          <a:xfrm>
            <a:off x="7773988" y="1600200"/>
            <a:ext cx="1217612"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defRPr/>
            </a:pPr>
            <a:r>
              <a:rPr lang="en-US" sz="1050" b="1" dirty="0">
                <a:solidFill>
                  <a:prstClr val="black"/>
                </a:solidFill>
                <a:latin typeface="Calibri"/>
                <a:cs typeface="Arial" panose="020B0604020202020204" pitchFamily="34" charset="0"/>
              </a:rPr>
              <a:t>27.07.2016</a:t>
            </a:r>
          </a:p>
        </p:txBody>
      </p:sp>
      <p:sp>
        <p:nvSpPr>
          <p:cNvPr id="57397" name="Rectangle 52"/>
          <p:cNvSpPr>
            <a:spLocks noChangeArrowheads="1"/>
          </p:cNvSpPr>
          <p:nvPr/>
        </p:nvSpPr>
        <p:spPr bwMode="auto">
          <a:xfrm>
            <a:off x="6477000" y="1905000"/>
            <a:ext cx="2513013"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r>
              <a:rPr lang="en-US" sz="1100" b="1">
                <a:solidFill>
                  <a:srgbClr val="0033CC"/>
                </a:solidFill>
                <a:latin typeface="Calibri" pitchFamily="34" charset="0"/>
              </a:rPr>
              <a:t>TEAM MEMBERS :- </a:t>
            </a:r>
          </a:p>
        </p:txBody>
      </p:sp>
      <p:sp>
        <p:nvSpPr>
          <p:cNvPr id="57398" name="Rectangle 57"/>
          <p:cNvSpPr>
            <a:spLocks noChangeArrowheads="1"/>
          </p:cNvSpPr>
          <p:nvPr/>
        </p:nvSpPr>
        <p:spPr bwMode="auto">
          <a:xfrm>
            <a:off x="6478588" y="2514600"/>
            <a:ext cx="2513012"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228600" indent="-228600" eaLnBrk="1" hangingPunct="1">
              <a:buFontTx/>
              <a:buAutoNum type="arabicParenR"/>
            </a:pPr>
            <a:r>
              <a:rPr lang="en-US" altLang="en-US" sz="1100">
                <a:solidFill>
                  <a:srgbClr val="000000"/>
                </a:solidFill>
                <a:latin typeface="Calibri" pitchFamily="34" charset="0"/>
              </a:rPr>
              <a:t>20 k Rs. Per month saved.</a:t>
            </a:r>
          </a:p>
          <a:p>
            <a:pPr marL="228600" indent="-228600" eaLnBrk="1" hangingPunct="1">
              <a:buFontTx/>
              <a:buAutoNum type="arabicParenR"/>
            </a:pPr>
            <a:r>
              <a:rPr lang="en-US" altLang="en-US" sz="1100">
                <a:solidFill>
                  <a:srgbClr val="000000"/>
                </a:solidFill>
                <a:latin typeface="Calibri" pitchFamily="34" charset="0"/>
              </a:rPr>
              <a:t>Inspection accuracy increased.</a:t>
            </a:r>
          </a:p>
          <a:p>
            <a:pPr marL="228600" indent="-228600" eaLnBrk="1" hangingPunct="1">
              <a:buFontTx/>
              <a:buAutoNum type="arabicParenR"/>
            </a:pPr>
            <a:r>
              <a:rPr lang="en-US" altLang="en-US" sz="1100">
                <a:solidFill>
                  <a:srgbClr val="000000"/>
                </a:solidFill>
                <a:latin typeface="Calibri" pitchFamily="34" charset="0"/>
              </a:rPr>
              <a:t>In-house rejection due to 1.2mm depth variation eliminated.</a:t>
            </a:r>
          </a:p>
        </p:txBody>
      </p:sp>
      <p:sp>
        <p:nvSpPr>
          <p:cNvPr id="57399" name="Rectangle 59"/>
          <p:cNvSpPr>
            <a:spLocks noChangeArrowheads="1"/>
          </p:cNvSpPr>
          <p:nvPr/>
        </p:nvSpPr>
        <p:spPr bwMode="auto">
          <a:xfrm>
            <a:off x="158750" y="6475413"/>
            <a:ext cx="30464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eaLnBrk="1" hangingPunct="1"/>
            <a:r>
              <a:rPr lang="en-US" sz="1200" b="1">
                <a:solidFill>
                  <a:srgbClr val="0000CC"/>
                </a:solidFill>
                <a:latin typeface="Calibri" pitchFamily="34" charset="0"/>
              </a:rPr>
              <a:t>MANAGER’S SIGN </a:t>
            </a:r>
            <a:r>
              <a:rPr lang="en-US" sz="1200" b="1">
                <a:solidFill>
                  <a:srgbClr val="000000"/>
                </a:solidFill>
                <a:latin typeface="Calibri" pitchFamily="34" charset="0"/>
              </a:rPr>
              <a:t>:- Sandeep patil</a:t>
            </a:r>
          </a:p>
        </p:txBody>
      </p:sp>
      <p:sp>
        <p:nvSpPr>
          <p:cNvPr id="57400" name="Rectangle 60"/>
          <p:cNvSpPr>
            <a:spLocks noChangeArrowheads="1"/>
          </p:cNvSpPr>
          <p:nvPr/>
        </p:nvSpPr>
        <p:spPr bwMode="auto">
          <a:xfrm>
            <a:off x="158750" y="6246813"/>
            <a:ext cx="30464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eaLnBrk="1" hangingPunct="1"/>
            <a:r>
              <a:rPr lang="en-US" sz="1200" b="1">
                <a:solidFill>
                  <a:srgbClr val="0000CC"/>
                </a:solidFill>
                <a:latin typeface="Calibri" pitchFamily="34" charset="0"/>
              </a:rPr>
              <a:t>REGISTERED BY :- </a:t>
            </a:r>
            <a:r>
              <a:rPr lang="en-US" sz="1200" b="1">
                <a:solidFill>
                  <a:srgbClr val="000000"/>
                </a:solidFill>
                <a:latin typeface="Calibri" pitchFamily="34" charset="0"/>
              </a:rPr>
              <a:t>Mohan kate</a:t>
            </a:r>
          </a:p>
        </p:txBody>
      </p:sp>
      <p:sp>
        <p:nvSpPr>
          <p:cNvPr id="57401" name="Rectangle 61"/>
          <p:cNvSpPr>
            <a:spLocks noChangeArrowheads="1"/>
          </p:cNvSpPr>
          <p:nvPr/>
        </p:nvSpPr>
        <p:spPr bwMode="auto">
          <a:xfrm>
            <a:off x="158750" y="6018213"/>
            <a:ext cx="30464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eaLnBrk="1" hangingPunct="1"/>
            <a:r>
              <a:rPr lang="en-US" sz="1200" b="1">
                <a:solidFill>
                  <a:srgbClr val="0000CC"/>
                </a:solidFill>
                <a:latin typeface="Calibri" pitchFamily="34" charset="0"/>
              </a:rPr>
              <a:t>REGISTRATION NO. &amp; DATE: </a:t>
            </a:r>
            <a:r>
              <a:rPr lang="en-US" sz="1200" b="1">
                <a:solidFill>
                  <a:srgbClr val="000000"/>
                </a:solidFill>
                <a:latin typeface="Calibri" pitchFamily="34" charset="0"/>
              </a:rPr>
              <a:t>25.07.16</a:t>
            </a:r>
          </a:p>
        </p:txBody>
      </p:sp>
      <p:sp>
        <p:nvSpPr>
          <p:cNvPr id="57402" name="Rectangle 62"/>
          <p:cNvSpPr>
            <a:spLocks noChangeArrowheads="1"/>
          </p:cNvSpPr>
          <p:nvPr/>
        </p:nvSpPr>
        <p:spPr bwMode="auto">
          <a:xfrm>
            <a:off x="158750" y="3886200"/>
            <a:ext cx="3046413" cy="1751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sz="1200" b="1">
                <a:solidFill>
                  <a:srgbClr val="0000CC"/>
                </a:solidFill>
                <a:latin typeface="Calibri" pitchFamily="34" charset="0"/>
              </a:rPr>
              <a:t>WHY - WHY ANALYSIS :- </a:t>
            </a:r>
          </a:p>
          <a:p>
            <a:pPr eaLnBrk="1" hangingPunct="1"/>
            <a:r>
              <a:rPr lang="en-US" altLang="en-US" sz="1200" b="1">
                <a:solidFill>
                  <a:srgbClr val="0000CC"/>
                </a:solidFill>
                <a:latin typeface="Calibri" pitchFamily="34" charset="0"/>
              </a:rPr>
              <a:t>Why1:  </a:t>
            </a:r>
            <a:r>
              <a:rPr lang="en-US" altLang="en-US" sz="1100">
                <a:solidFill>
                  <a:srgbClr val="000000"/>
                </a:solidFill>
                <a:latin typeface="Calibri" pitchFamily="34" charset="0"/>
              </a:rPr>
              <a:t>2 man days required.</a:t>
            </a:r>
          </a:p>
          <a:p>
            <a:pPr eaLnBrk="1" hangingPunct="1"/>
            <a:r>
              <a:rPr lang="en-US" altLang="en-US" sz="1200" b="1">
                <a:solidFill>
                  <a:srgbClr val="0000CC"/>
                </a:solidFill>
                <a:latin typeface="Calibri" pitchFamily="34" charset="0"/>
              </a:rPr>
              <a:t>Why2: </a:t>
            </a:r>
            <a:r>
              <a:rPr lang="en-US" altLang="en-US" sz="1100">
                <a:solidFill>
                  <a:srgbClr val="000000"/>
                </a:solidFill>
                <a:latin typeface="Calibri" pitchFamily="34" charset="0"/>
              </a:rPr>
              <a:t>Separate stage for 100% inspection.</a:t>
            </a:r>
            <a:endParaRPr lang="en-US" sz="1100">
              <a:solidFill>
                <a:srgbClr val="000000"/>
              </a:solidFill>
              <a:latin typeface="Calibri" pitchFamily="34" charset="0"/>
            </a:endParaRPr>
          </a:p>
          <a:p>
            <a:pPr eaLnBrk="1" hangingPunct="1"/>
            <a:r>
              <a:rPr lang="en-US" altLang="en-US" sz="1200" b="1">
                <a:solidFill>
                  <a:srgbClr val="0000CC"/>
                </a:solidFill>
                <a:latin typeface="Calibri" pitchFamily="34" charset="0"/>
              </a:rPr>
              <a:t>Why3: </a:t>
            </a:r>
            <a:r>
              <a:rPr lang="en-US" altLang="en-US" sz="1100">
                <a:solidFill>
                  <a:srgbClr val="000000"/>
                </a:solidFill>
                <a:latin typeface="Calibri" pitchFamily="34" charset="0"/>
              </a:rPr>
              <a:t>Man operated gauging for 100% inspection.</a:t>
            </a:r>
          </a:p>
          <a:p>
            <a:pPr eaLnBrk="1" hangingPunct="1"/>
            <a:r>
              <a:rPr lang="en-US" altLang="en-US" sz="1200" b="1">
                <a:solidFill>
                  <a:srgbClr val="0000CC"/>
                </a:solidFill>
                <a:latin typeface="Calibri" pitchFamily="34" charset="0"/>
              </a:rPr>
              <a:t>Why4: </a:t>
            </a:r>
            <a:r>
              <a:rPr lang="en-US" altLang="en-US" sz="1100">
                <a:solidFill>
                  <a:srgbClr val="000000"/>
                </a:solidFill>
                <a:latin typeface="Calibri" pitchFamily="34" charset="0"/>
              </a:rPr>
              <a:t>Process designed with external gauging.</a:t>
            </a:r>
            <a:endParaRPr lang="en-US" sz="1100">
              <a:solidFill>
                <a:srgbClr val="000000"/>
              </a:solidFill>
              <a:latin typeface="Calibri" pitchFamily="34" charset="0"/>
            </a:endParaRPr>
          </a:p>
          <a:p>
            <a:pPr eaLnBrk="1" hangingPunct="1"/>
            <a:endParaRPr lang="en-US" sz="1100">
              <a:solidFill>
                <a:srgbClr val="000000"/>
              </a:solidFill>
              <a:latin typeface="Calibri" pitchFamily="34" charset="0"/>
            </a:endParaRPr>
          </a:p>
        </p:txBody>
      </p:sp>
      <p:sp>
        <p:nvSpPr>
          <p:cNvPr id="57403" name="Rectangle 63"/>
          <p:cNvSpPr>
            <a:spLocks noChangeArrowheads="1"/>
          </p:cNvSpPr>
          <p:nvPr/>
        </p:nvSpPr>
        <p:spPr bwMode="auto">
          <a:xfrm>
            <a:off x="3205163" y="3886200"/>
            <a:ext cx="3273425" cy="2817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eaLnBrk="1" hangingPunct="1"/>
            <a:r>
              <a:rPr lang="en-US" sz="1100" b="1">
                <a:solidFill>
                  <a:srgbClr val="0000CC"/>
                </a:solidFill>
                <a:latin typeface="Calibri" pitchFamily="34" charset="0"/>
              </a:rPr>
              <a:t>RESULT :-</a:t>
            </a:r>
          </a:p>
          <a:p>
            <a:pPr eaLnBrk="1" hangingPunct="1"/>
            <a:endParaRPr lang="en-US" sz="1100" b="1">
              <a:solidFill>
                <a:srgbClr val="0000CC"/>
              </a:solidFill>
              <a:latin typeface="Calibri" pitchFamily="34" charset="0"/>
            </a:endParaRPr>
          </a:p>
          <a:p>
            <a:pPr eaLnBrk="1" hangingPunct="1"/>
            <a:endParaRPr lang="en-US" sz="1100" b="1">
              <a:solidFill>
                <a:srgbClr val="0000CC"/>
              </a:solidFill>
              <a:latin typeface="Calibri" pitchFamily="34" charset="0"/>
            </a:endParaRPr>
          </a:p>
          <a:p>
            <a:pPr eaLnBrk="1" hangingPunct="1"/>
            <a:endParaRPr lang="en-US" sz="1100" b="1">
              <a:solidFill>
                <a:srgbClr val="0000CC"/>
              </a:solidFill>
              <a:latin typeface="Calibri" pitchFamily="34" charset="0"/>
            </a:endParaRPr>
          </a:p>
          <a:p>
            <a:pPr eaLnBrk="1" hangingPunct="1"/>
            <a:endParaRPr lang="en-US" sz="1100" b="1">
              <a:solidFill>
                <a:srgbClr val="0000CC"/>
              </a:solidFill>
              <a:latin typeface="Calibri" pitchFamily="34" charset="0"/>
            </a:endParaRPr>
          </a:p>
          <a:p>
            <a:pPr eaLnBrk="1" hangingPunct="1"/>
            <a:endParaRPr lang="en-US" sz="1100" b="1">
              <a:solidFill>
                <a:srgbClr val="0000CC"/>
              </a:solidFill>
              <a:latin typeface="Calibri" pitchFamily="34" charset="0"/>
            </a:endParaRPr>
          </a:p>
          <a:p>
            <a:pPr eaLnBrk="1" hangingPunct="1"/>
            <a:endParaRPr lang="en-US" sz="1100" b="1">
              <a:solidFill>
                <a:srgbClr val="0000CC"/>
              </a:solidFill>
              <a:latin typeface="Calibri" pitchFamily="34" charset="0"/>
            </a:endParaRPr>
          </a:p>
          <a:p>
            <a:pPr eaLnBrk="1" hangingPunct="1"/>
            <a:endParaRPr lang="en-US" sz="1100" b="1">
              <a:solidFill>
                <a:srgbClr val="0000CC"/>
              </a:solidFill>
              <a:latin typeface="Calibri" pitchFamily="34" charset="0"/>
            </a:endParaRPr>
          </a:p>
        </p:txBody>
      </p:sp>
      <p:sp>
        <p:nvSpPr>
          <p:cNvPr id="57404" name="Rectangle 85"/>
          <p:cNvSpPr>
            <a:spLocks noChangeArrowheads="1"/>
          </p:cNvSpPr>
          <p:nvPr/>
        </p:nvSpPr>
        <p:spPr bwMode="auto">
          <a:xfrm>
            <a:off x="6478588" y="3276600"/>
            <a:ext cx="2513012"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200" b="1">
                <a:solidFill>
                  <a:srgbClr val="0000CC"/>
                </a:solidFill>
                <a:latin typeface="Calibri" pitchFamily="34" charset="0"/>
              </a:rPr>
              <a:t>KAIZEN SUSTENANCE</a:t>
            </a:r>
          </a:p>
        </p:txBody>
      </p:sp>
      <p:sp>
        <p:nvSpPr>
          <p:cNvPr id="57405" name="Rectangle 105"/>
          <p:cNvSpPr>
            <a:spLocks noChangeArrowheads="1"/>
          </p:cNvSpPr>
          <p:nvPr/>
        </p:nvSpPr>
        <p:spPr bwMode="auto">
          <a:xfrm>
            <a:off x="158750" y="152400"/>
            <a:ext cx="8832850" cy="6551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000000"/>
              </a:solidFill>
              <a:latin typeface="Calibri" pitchFamily="34" charset="0"/>
            </a:endParaRPr>
          </a:p>
        </p:txBody>
      </p:sp>
      <p:sp>
        <p:nvSpPr>
          <p:cNvPr id="57406" name="Line 83"/>
          <p:cNvSpPr>
            <a:spLocks noChangeShapeType="1"/>
          </p:cNvSpPr>
          <p:nvPr/>
        </p:nvSpPr>
        <p:spPr bwMode="auto">
          <a:xfrm>
            <a:off x="6326188" y="1979613"/>
            <a:ext cx="0" cy="268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07" name="Rectangle 84"/>
          <p:cNvSpPr>
            <a:spLocks noChangeArrowheads="1"/>
          </p:cNvSpPr>
          <p:nvPr/>
        </p:nvSpPr>
        <p:spPr bwMode="auto">
          <a:xfrm>
            <a:off x="3281363" y="1371600"/>
            <a:ext cx="1841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sz="1200">
              <a:solidFill>
                <a:srgbClr val="000000"/>
              </a:solidFill>
              <a:latin typeface="Calibri" pitchFamily="34" charset="0"/>
            </a:endParaRPr>
          </a:p>
        </p:txBody>
      </p:sp>
      <p:sp>
        <p:nvSpPr>
          <p:cNvPr id="57408" name="Rectangle 82"/>
          <p:cNvSpPr>
            <a:spLocks noChangeArrowheads="1"/>
          </p:cNvSpPr>
          <p:nvPr/>
        </p:nvSpPr>
        <p:spPr bwMode="auto">
          <a:xfrm>
            <a:off x="158750" y="5578475"/>
            <a:ext cx="2970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1">
                <a:solidFill>
                  <a:srgbClr val="FF0000"/>
                </a:solidFill>
                <a:latin typeface="Calibri" pitchFamily="34" charset="0"/>
              </a:rPr>
              <a:t>ROOT CAUSE :-</a:t>
            </a:r>
            <a:r>
              <a:rPr lang="en-US" altLang="en-US" sz="1100">
                <a:solidFill>
                  <a:srgbClr val="000000"/>
                </a:solidFill>
                <a:latin typeface="Calibri" pitchFamily="34" charset="0"/>
              </a:rPr>
              <a:t> Process designed with external gauging</a:t>
            </a:r>
          </a:p>
        </p:txBody>
      </p:sp>
      <p:sp>
        <p:nvSpPr>
          <p:cNvPr id="57409" name="Line 86"/>
          <p:cNvSpPr>
            <a:spLocks noChangeShapeType="1"/>
          </p:cNvSpPr>
          <p:nvPr/>
        </p:nvSpPr>
        <p:spPr bwMode="auto">
          <a:xfrm>
            <a:off x="6326188" y="1905000"/>
            <a:ext cx="0" cy="2730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10" name="Line 87"/>
          <p:cNvSpPr>
            <a:spLocks noChangeShapeType="1"/>
          </p:cNvSpPr>
          <p:nvPr/>
        </p:nvSpPr>
        <p:spPr bwMode="auto">
          <a:xfrm>
            <a:off x="6326188" y="2152650"/>
            <a:ext cx="0" cy="762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11" name="Rectangle 84"/>
          <p:cNvSpPr>
            <a:spLocks noChangeArrowheads="1"/>
          </p:cNvSpPr>
          <p:nvPr/>
        </p:nvSpPr>
        <p:spPr bwMode="auto">
          <a:xfrm>
            <a:off x="5870575" y="3657600"/>
            <a:ext cx="6080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200" b="1">
                <a:solidFill>
                  <a:srgbClr val="000000"/>
                </a:solidFill>
                <a:latin typeface="Calibri" pitchFamily="34" charset="0"/>
              </a:rPr>
              <a:t>AFTER</a:t>
            </a:r>
            <a:endParaRPr lang="en-US" b="1">
              <a:solidFill>
                <a:srgbClr val="000000"/>
              </a:solidFill>
              <a:latin typeface="Times New Roman" pitchFamily="18" charset="0"/>
            </a:endParaRPr>
          </a:p>
        </p:txBody>
      </p:sp>
      <p:sp>
        <p:nvSpPr>
          <p:cNvPr id="57412" name="Rectangle 78"/>
          <p:cNvSpPr>
            <a:spLocks noChangeArrowheads="1"/>
          </p:cNvSpPr>
          <p:nvPr/>
        </p:nvSpPr>
        <p:spPr bwMode="auto">
          <a:xfrm>
            <a:off x="6707188" y="6354763"/>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endParaRPr lang="en-US" sz="600" b="1">
              <a:solidFill>
                <a:srgbClr val="000000"/>
              </a:solidFill>
              <a:latin typeface="Calibri" pitchFamily="34" charset="0"/>
            </a:endParaRPr>
          </a:p>
        </p:txBody>
      </p:sp>
      <p:sp>
        <p:nvSpPr>
          <p:cNvPr id="57413" name="Rectangle 53"/>
          <p:cNvSpPr>
            <a:spLocks noChangeArrowheads="1"/>
          </p:cNvSpPr>
          <p:nvPr/>
        </p:nvSpPr>
        <p:spPr bwMode="auto">
          <a:xfrm>
            <a:off x="6478588" y="2057400"/>
            <a:ext cx="2513012"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228600" indent="-228600" eaLnBrk="1" hangingPunct="1">
              <a:buFontTx/>
              <a:buAutoNum type="arabicPeriod"/>
            </a:pPr>
            <a:r>
              <a:rPr lang="en-US" sz="1100">
                <a:solidFill>
                  <a:srgbClr val="000000"/>
                </a:solidFill>
                <a:latin typeface="Calibri" pitchFamily="34" charset="0"/>
              </a:rPr>
              <a:t>Pramod Kardile</a:t>
            </a:r>
          </a:p>
        </p:txBody>
      </p:sp>
      <p:sp>
        <p:nvSpPr>
          <p:cNvPr id="57414" name="Rectangle 54"/>
          <p:cNvSpPr>
            <a:spLocks noChangeArrowheads="1"/>
          </p:cNvSpPr>
          <p:nvPr/>
        </p:nvSpPr>
        <p:spPr bwMode="auto">
          <a:xfrm>
            <a:off x="6477000" y="2209800"/>
            <a:ext cx="2513013"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100">
              <a:solidFill>
                <a:srgbClr val="000000"/>
              </a:solidFill>
              <a:latin typeface="Calibri" pitchFamily="34" charset="0"/>
            </a:endParaRPr>
          </a:p>
        </p:txBody>
      </p:sp>
      <p:sp>
        <p:nvSpPr>
          <p:cNvPr id="57415" name="Rectangle 88"/>
          <p:cNvSpPr>
            <a:spLocks noChangeArrowheads="1"/>
          </p:cNvSpPr>
          <p:nvPr/>
        </p:nvSpPr>
        <p:spPr bwMode="auto">
          <a:xfrm>
            <a:off x="6478588" y="3581400"/>
            <a:ext cx="2513012"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1">
                <a:solidFill>
                  <a:srgbClr val="0000CC"/>
                </a:solidFill>
                <a:latin typeface="Calibri" pitchFamily="34" charset="0"/>
              </a:rPr>
              <a:t>WHAT TO DO</a:t>
            </a:r>
            <a:r>
              <a:rPr lang="en-US" sz="1100">
                <a:solidFill>
                  <a:srgbClr val="000000"/>
                </a:solidFill>
                <a:latin typeface="Calibri" pitchFamily="34" charset="0"/>
              </a:rPr>
              <a:t>:  Calibration of gauge with reference to Master</a:t>
            </a:r>
          </a:p>
          <a:p>
            <a:pPr eaLnBrk="1" hangingPunct="1"/>
            <a:endParaRPr lang="en-US" sz="1200" b="1">
              <a:solidFill>
                <a:srgbClr val="0000CC"/>
              </a:solidFill>
              <a:latin typeface="Calibri" pitchFamily="34" charset="0"/>
            </a:endParaRPr>
          </a:p>
          <a:p>
            <a:pPr eaLnBrk="1" hangingPunct="1"/>
            <a:r>
              <a:rPr lang="en-US" sz="1200" b="1">
                <a:solidFill>
                  <a:srgbClr val="0000CC"/>
                </a:solidFill>
                <a:latin typeface="Calibri" pitchFamily="34" charset="0"/>
              </a:rPr>
              <a:t>HOW TO DO: </a:t>
            </a:r>
            <a:r>
              <a:rPr lang="en-US" sz="1100">
                <a:solidFill>
                  <a:srgbClr val="000000"/>
                </a:solidFill>
                <a:latin typeface="Calibri" pitchFamily="34" charset="0"/>
              </a:rPr>
              <a:t>Check point added in poka yoke verification sheet</a:t>
            </a:r>
          </a:p>
          <a:p>
            <a:pPr eaLnBrk="1" hangingPunct="1"/>
            <a:endParaRPr lang="en-US" sz="1200" b="1">
              <a:solidFill>
                <a:srgbClr val="0000CC"/>
              </a:solidFill>
              <a:latin typeface="Calibri" pitchFamily="34" charset="0"/>
            </a:endParaRPr>
          </a:p>
          <a:p>
            <a:pPr eaLnBrk="1" hangingPunct="1"/>
            <a:r>
              <a:rPr lang="en-US" sz="1200" b="1">
                <a:solidFill>
                  <a:srgbClr val="0000CC"/>
                </a:solidFill>
                <a:latin typeface="Calibri" pitchFamily="34" charset="0"/>
              </a:rPr>
              <a:t>FREQUENCY : </a:t>
            </a:r>
            <a:r>
              <a:rPr lang="en-US" sz="1100">
                <a:solidFill>
                  <a:srgbClr val="000000"/>
                </a:solidFill>
                <a:latin typeface="Calibri" pitchFamily="34" charset="0"/>
              </a:rPr>
              <a:t>Daily</a:t>
            </a:r>
          </a:p>
        </p:txBody>
      </p:sp>
      <p:sp>
        <p:nvSpPr>
          <p:cNvPr id="57416" name="Rectangle 83"/>
          <p:cNvSpPr>
            <a:spLocks noChangeArrowheads="1"/>
          </p:cNvSpPr>
          <p:nvPr/>
        </p:nvSpPr>
        <p:spPr bwMode="auto">
          <a:xfrm>
            <a:off x="2595563" y="3657600"/>
            <a:ext cx="6096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200" b="1">
                <a:solidFill>
                  <a:srgbClr val="000000"/>
                </a:solidFill>
                <a:latin typeface="Calibri" pitchFamily="34" charset="0"/>
              </a:rPr>
              <a:t>BEFORE</a:t>
            </a:r>
            <a:endParaRPr lang="en-US" b="1">
              <a:solidFill>
                <a:srgbClr val="000000"/>
              </a:solidFill>
              <a:latin typeface="Times New Roman" pitchFamily="18" charset="0"/>
            </a:endParaRPr>
          </a:p>
        </p:txBody>
      </p:sp>
      <p:sp>
        <p:nvSpPr>
          <p:cNvPr id="57417" name="TextBox 4"/>
          <p:cNvSpPr txBox="1">
            <a:spLocks noChangeArrowheads="1"/>
          </p:cNvSpPr>
          <p:nvPr/>
        </p:nvSpPr>
        <p:spPr bwMode="auto">
          <a:xfrm>
            <a:off x="1182688" y="234950"/>
            <a:ext cx="423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sz="1200" b="1">
                <a:solidFill>
                  <a:srgbClr val="000000"/>
                </a:solidFill>
              </a:rPr>
              <a:t>P15</a:t>
            </a:r>
            <a:endParaRPr lang="en-US" sz="1800" b="1">
              <a:solidFill>
                <a:srgbClr val="000000"/>
              </a:solidFill>
            </a:endParaRPr>
          </a:p>
        </p:txBody>
      </p:sp>
      <p:sp>
        <p:nvSpPr>
          <p:cNvPr id="99" name="Rectangle 34"/>
          <p:cNvSpPr>
            <a:spLocks noChangeArrowheads="1"/>
          </p:cNvSpPr>
          <p:nvPr/>
        </p:nvSpPr>
        <p:spPr bwMode="auto">
          <a:xfrm>
            <a:off x="5713413" y="461963"/>
            <a:ext cx="304800" cy="152400"/>
          </a:xfrm>
          <a:prstGeom prst="rect">
            <a:avLst/>
          </a:prstGeom>
          <a:solidFill>
            <a:schemeClr val="bg1"/>
          </a:solidFill>
          <a:ln w="9525">
            <a:solidFill>
              <a:schemeClr val="tx1"/>
            </a:solidFill>
            <a:miter lim="800000"/>
            <a:headEnd/>
            <a:tailEnd/>
          </a:ln>
        </p:spPr>
        <p:txBody>
          <a:bodyPr wrap="none" anchor="ctr"/>
          <a:lstStyle/>
          <a:p>
            <a:pPr>
              <a:defRPr/>
            </a:pPr>
            <a:r>
              <a:rPr lang="en-US" altLang="en-US" sz="1050" b="1" dirty="0">
                <a:solidFill>
                  <a:srgbClr val="000000"/>
                </a:solidFill>
                <a:latin typeface="Calibri" pitchFamily="34" charset="0"/>
                <a:cs typeface="Calibri" pitchFamily="34" charset="0"/>
              </a:rPr>
              <a:t>B</a:t>
            </a:r>
          </a:p>
        </p:txBody>
      </p:sp>
      <p:graphicFrame>
        <p:nvGraphicFramePr>
          <p:cNvPr id="101" name="Table 100"/>
          <p:cNvGraphicFramePr>
            <a:graphicFrameLocks noGrp="1"/>
          </p:cNvGraphicFramePr>
          <p:nvPr/>
        </p:nvGraphicFramePr>
        <p:xfrm>
          <a:off x="6592888" y="5105400"/>
          <a:ext cx="2322513" cy="1646238"/>
        </p:xfrm>
        <a:graphic>
          <a:graphicData uri="http://schemas.openxmlformats.org/drawingml/2006/table">
            <a:tbl>
              <a:tblPr firstRow="1" bandRow="1"/>
              <a:tblGrid>
                <a:gridCol w="286711"/>
                <a:gridCol w="511801"/>
                <a:gridCol w="478147"/>
                <a:gridCol w="572706"/>
                <a:gridCol w="473148"/>
              </a:tblGrid>
              <a:tr h="365831">
                <a:tc gridSpan="5">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1" dirty="0" smtClean="0">
                          <a:solidFill>
                            <a:srgbClr val="0000CC"/>
                          </a:solidFill>
                          <a:latin typeface="Calibri" pitchFamily="34" charset="0"/>
                          <a:cs typeface="Calibri" pitchFamily="34" charset="0"/>
                        </a:rPr>
                        <a:t>SCOPE &amp; PLAN FOR HORIZONTAL DEPLOYMENT</a:t>
                      </a:r>
                    </a:p>
                  </a:txBody>
                  <a:tcPr marL="91428" marR="91428" marT="45730" marB="45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156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700" b="1" dirty="0" err="1" smtClean="0">
                          <a:latin typeface="Arial" panose="020B0604020202020204" pitchFamily="34" charset="0"/>
                          <a:cs typeface="Arial" panose="020B0604020202020204" pitchFamily="34" charset="0"/>
                        </a:rPr>
                        <a:t>Sr</a:t>
                      </a:r>
                      <a:endParaRPr lang="en-US" sz="700" b="1" dirty="0" smtClean="0">
                        <a:latin typeface="Arial" panose="020B0604020202020204" pitchFamily="34" charset="0"/>
                        <a:cs typeface="Arial" panose="020B0604020202020204" pitchFamily="34" charset="0"/>
                      </a:endParaRPr>
                    </a:p>
                    <a:p>
                      <a:r>
                        <a:rPr lang="en-US" sz="700" b="1" dirty="0" smtClean="0">
                          <a:latin typeface="Arial" panose="020B0604020202020204" pitchFamily="34" charset="0"/>
                          <a:cs typeface="Arial" panose="020B0604020202020204" pitchFamily="34" charset="0"/>
                        </a:rPr>
                        <a:t>No</a:t>
                      </a:r>
                      <a:endParaRPr lang="en-US" sz="700" b="1" dirty="0">
                        <a:latin typeface="Arial" panose="020B0604020202020204" pitchFamily="34" charset="0"/>
                        <a:cs typeface="Arial" panose="020B0604020202020204" pitchFamily="34" charset="0"/>
                      </a:endParaRPr>
                    </a:p>
                  </a:txBody>
                  <a:tcPr marL="91428" marR="91428" marT="45730" marB="45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600" b="1" dirty="0" smtClean="0">
                          <a:latin typeface="Arial" panose="020B0604020202020204" pitchFamily="34" charset="0"/>
                          <a:cs typeface="Arial" panose="020B0604020202020204" pitchFamily="34" charset="0"/>
                        </a:rPr>
                        <a:t>CELL</a:t>
                      </a:r>
                      <a:endParaRPr lang="en-US" sz="600" b="1" dirty="0">
                        <a:latin typeface="Arial" panose="020B0604020202020204" pitchFamily="34" charset="0"/>
                        <a:cs typeface="Arial" panose="020B0604020202020204" pitchFamily="34" charset="0"/>
                      </a:endParaRPr>
                    </a:p>
                  </a:txBody>
                  <a:tcPr marL="91428" marR="91428" marT="45730" marB="45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800" b="1" dirty="0" smtClean="0">
                          <a:latin typeface="Arial" panose="020B0604020202020204" pitchFamily="34" charset="0"/>
                          <a:cs typeface="Arial" panose="020B0604020202020204" pitchFamily="34" charset="0"/>
                        </a:rPr>
                        <a:t>TDC</a:t>
                      </a:r>
                      <a:endParaRPr lang="en-US" sz="800" b="1" dirty="0">
                        <a:latin typeface="Arial" panose="020B0604020202020204" pitchFamily="34" charset="0"/>
                        <a:cs typeface="Arial" panose="020B0604020202020204" pitchFamily="34" charset="0"/>
                      </a:endParaRPr>
                    </a:p>
                  </a:txBody>
                  <a:tcPr marL="91428" marR="91428" marT="45730" marB="45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700" b="1" dirty="0" smtClean="0">
                          <a:latin typeface="Arial" panose="020B0604020202020204" pitchFamily="34" charset="0"/>
                          <a:cs typeface="Arial" panose="020B0604020202020204" pitchFamily="34" charset="0"/>
                        </a:rPr>
                        <a:t>RESP.</a:t>
                      </a:r>
                      <a:endParaRPr lang="en-US" sz="700" b="1" dirty="0">
                        <a:latin typeface="Arial" panose="020B0604020202020204" pitchFamily="34" charset="0"/>
                        <a:cs typeface="Arial" panose="020B0604020202020204" pitchFamily="34" charset="0"/>
                      </a:endParaRPr>
                    </a:p>
                  </a:txBody>
                  <a:tcPr marL="91428" marR="91428" marT="45730" marB="45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600" b="1" dirty="0" smtClean="0">
                          <a:latin typeface="Arial" panose="020B0604020202020204" pitchFamily="34" charset="0"/>
                          <a:cs typeface="Arial" panose="020B0604020202020204" pitchFamily="34" charset="0"/>
                        </a:rPr>
                        <a:t>STATUS</a:t>
                      </a:r>
                      <a:endParaRPr lang="en-US" sz="600" b="1" dirty="0">
                        <a:latin typeface="Arial" panose="020B0604020202020204" pitchFamily="34" charset="0"/>
                        <a:cs typeface="Arial" panose="020B0604020202020204" pitchFamily="34" charset="0"/>
                      </a:endParaRPr>
                    </a:p>
                  </a:txBody>
                  <a:tcPr marL="91428" marR="91428" marT="45730" marB="45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0301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800" dirty="0" smtClean="0">
                          <a:latin typeface="Arial" panose="020B0604020202020204" pitchFamily="34" charset="0"/>
                          <a:cs typeface="Arial" panose="020B0604020202020204" pitchFamily="34" charset="0"/>
                        </a:rPr>
                        <a:t>1</a:t>
                      </a:r>
                      <a:endParaRPr lang="en-US" sz="800" dirty="0">
                        <a:latin typeface="Arial" panose="020B0604020202020204" pitchFamily="34" charset="0"/>
                        <a:cs typeface="Arial" panose="020B0604020202020204" pitchFamily="34" charset="0"/>
                      </a:endParaRPr>
                    </a:p>
                  </a:txBody>
                  <a:tcPr marL="91428" marR="91428" marT="45730" marB="45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800" dirty="0" smtClean="0">
                          <a:latin typeface="Arial" panose="020B0604020202020204" pitchFamily="34" charset="0"/>
                          <a:cs typeface="Arial" panose="020B0604020202020204" pitchFamily="34" charset="0"/>
                        </a:rPr>
                        <a:t>Total 7 cells</a:t>
                      </a:r>
                      <a:endParaRPr lang="en-US" sz="800" dirty="0">
                        <a:latin typeface="Arial" panose="020B0604020202020204" pitchFamily="34" charset="0"/>
                        <a:cs typeface="Arial" panose="020B0604020202020204" pitchFamily="34" charset="0"/>
                      </a:endParaRPr>
                    </a:p>
                  </a:txBody>
                  <a:tcPr marL="91428" marR="91428" marT="45730" marB="45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rtl="0" eaLnBrk="1" fontAlgn="auto" hangingPunct="1">
                        <a:spcBef>
                          <a:spcPts val="0"/>
                        </a:spcBef>
                        <a:spcAft>
                          <a:spcPts val="0"/>
                        </a:spcAft>
                        <a:defRPr/>
                      </a:pPr>
                      <a:r>
                        <a:rPr lang="en-US" sz="900" b="0" kern="1200" dirty="0" smtClean="0">
                          <a:solidFill>
                            <a:schemeClr val="tx1"/>
                          </a:solidFill>
                          <a:latin typeface="Calibri"/>
                          <a:ea typeface="+mn-ea"/>
                          <a:cs typeface="Arial" charset="0"/>
                        </a:rPr>
                        <a:t>20/4/17</a:t>
                      </a:r>
                      <a:endParaRPr lang="en-US" sz="900" b="0" kern="1200" dirty="0">
                        <a:solidFill>
                          <a:schemeClr val="tx1"/>
                        </a:solidFill>
                        <a:latin typeface="Calibri"/>
                        <a:ea typeface="+mn-ea"/>
                        <a:cs typeface="Arial" charset="0"/>
                      </a:endParaRPr>
                    </a:p>
                  </a:txBody>
                  <a:tcPr marL="91428" marR="91428" marT="45730" marB="45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smtClean="0">
                          <a:solidFill>
                            <a:schemeClr val="tx1"/>
                          </a:solidFill>
                          <a:latin typeface="+mn-lt"/>
                          <a:ea typeface="+mn-ea"/>
                          <a:cs typeface="Arial" charset="0"/>
                        </a:rPr>
                        <a:t>Samadhan</a:t>
                      </a:r>
                    </a:p>
                    <a:p>
                      <a:pPr algn="l" rtl="0" eaLnBrk="1" fontAlgn="auto" hangingPunct="1">
                        <a:spcBef>
                          <a:spcPts val="0"/>
                        </a:spcBef>
                        <a:spcAft>
                          <a:spcPts val="0"/>
                        </a:spcAft>
                        <a:defRPr/>
                      </a:pPr>
                      <a:endParaRPr lang="en-US" sz="900" b="0" kern="1200" dirty="0">
                        <a:solidFill>
                          <a:schemeClr val="tx1"/>
                        </a:solidFill>
                        <a:latin typeface="Calibri"/>
                        <a:ea typeface="+mn-ea"/>
                        <a:cs typeface="Arial" charset="0"/>
                      </a:endParaRPr>
                    </a:p>
                  </a:txBody>
                  <a:tcPr marL="91428" marR="91428" marT="45730" marB="45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800" b="0" kern="1200" dirty="0" smtClean="0">
                          <a:solidFill>
                            <a:schemeClr val="tx1"/>
                          </a:solidFill>
                          <a:latin typeface="Calibri"/>
                          <a:ea typeface="+mn-ea"/>
                          <a:cs typeface="Arial" charset="0"/>
                        </a:rPr>
                        <a:t>On-going</a:t>
                      </a:r>
                      <a:endParaRPr lang="en-US" sz="800" b="0" kern="1200" dirty="0">
                        <a:solidFill>
                          <a:schemeClr val="tx1"/>
                        </a:solidFill>
                        <a:latin typeface="Calibri"/>
                        <a:ea typeface="+mn-ea"/>
                        <a:cs typeface="Arial" charset="0"/>
                      </a:endParaRPr>
                    </a:p>
                  </a:txBody>
                  <a:tcPr marL="91428" marR="91428" marT="45730" marB="45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65831">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800" dirty="0"/>
                    </a:p>
                  </a:txBody>
                  <a:tcPr marL="91428" marR="91428" marT="45730" marB="45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1800" dirty="0"/>
                    </a:p>
                  </a:txBody>
                  <a:tcPr marL="91428" marR="91428" marT="45730" marB="45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700" dirty="0">
                        <a:latin typeface="Arial" panose="020B0604020202020204" pitchFamily="34" charset="0"/>
                        <a:cs typeface="Arial" panose="020B0604020202020204" pitchFamily="34" charset="0"/>
                      </a:endParaRPr>
                    </a:p>
                  </a:txBody>
                  <a:tcPr marL="91428" marR="91428" marT="45730" marB="45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700" dirty="0">
                        <a:latin typeface="Arial" panose="020B0604020202020204" pitchFamily="34" charset="0"/>
                        <a:cs typeface="Arial" panose="020B0604020202020204" pitchFamily="34" charset="0"/>
                      </a:endParaRPr>
                    </a:p>
                  </a:txBody>
                  <a:tcPr marL="91428" marR="91428" marT="45730" marB="45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endParaRPr lang="en-US" sz="700" dirty="0">
                        <a:latin typeface="Arial" panose="020B0604020202020204" pitchFamily="34" charset="0"/>
                        <a:cs typeface="Arial" panose="020B0604020202020204" pitchFamily="34" charset="0"/>
                      </a:endParaRPr>
                    </a:p>
                  </a:txBody>
                  <a:tcPr marL="91428" marR="91428" marT="45730" marB="45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744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8538" y="4110038"/>
            <a:ext cx="2559050" cy="1541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448" name="Rectangle 55"/>
          <p:cNvSpPr>
            <a:spLocks noChangeArrowheads="1"/>
          </p:cNvSpPr>
          <p:nvPr/>
        </p:nvSpPr>
        <p:spPr bwMode="auto">
          <a:xfrm>
            <a:off x="6477000" y="2209800"/>
            <a:ext cx="2513013"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r>
              <a:rPr lang="en-US" sz="1100">
                <a:solidFill>
                  <a:srgbClr val="000000"/>
                </a:solidFill>
                <a:latin typeface="Calibri" pitchFamily="34" charset="0"/>
              </a:rPr>
              <a:t>2.   Samadhan Bankar</a:t>
            </a:r>
            <a:endParaRPr lang="en-US" sz="1100" b="1">
              <a:solidFill>
                <a:srgbClr val="0033CC"/>
              </a:solidFill>
              <a:latin typeface="Calibri" pitchFamily="34" charset="0"/>
            </a:endParaRPr>
          </a:p>
        </p:txBody>
      </p:sp>
      <p:sp>
        <p:nvSpPr>
          <p:cNvPr id="57449" name="Rectangle 52"/>
          <p:cNvSpPr>
            <a:spLocks noChangeArrowheads="1"/>
          </p:cNvSpPr>
          <p:nvPr/>
        </p:nvSpPr>
        <p:spPr bwMode="auto">
          <a:xfrm>
            <a:off x="6477000" y="2362200"/>
            <a:ext cx="2513013"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r>
              <a:rPr lang="en-US" sz="1100" b="1">
                <a:solidFill>
                  <a:srgbClr val="0033CC"/>
                </a:solidFill>
                <a:latin typeface="Calibri" pitchFamily="34" charset="0"/>
              </a:rPr>
              <a:t>TEAM MEMBERS :- </a:t>
            </a:r>
          </a:p>
        </p:txBody>
      </p:sp>
      <p:pic>
        <p:nvPicPr>
          <p:cNvPr id="57450" name="Picture 5"/>
          <p:cNvPicPr>
            <a:picLocks noChangeAspect="1"/>
          </p:cNvPicPr>
          <p:nvPr/>
        </p:nvPicPr>
        <p:blipFill>
          <a:blip r:embed="rId5">
            <a:extLst>
              <a:ext uri="{28A0092B-C50C-407E-A947-70E740481C1C}">
                <a14:useLocalDpi xmlns:a14="http://schemas.microsoft.com/office/drawing/2010/main" val="0"/>
              </a:ext>
            </a:extLst>
          </a:blip>
          <a:srcRect l="32498" r="30830"/>
          <a:stretch>
            <a:fillRect/>
          </a:stretch>
        </p:blipFill>
        <p:spPr bwMode="auto">
          <a:xfrm>
            <a:off x="349250" y="2000250"/>
            <a:ext cx="9810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51" name="Picture 6"/>
          <p:cNvPicPr>
            <a:picLocks noChangeAspect="1"/>
          </p:cNvPicPr>
          <p:nvPr/>
        </p:nvPicPr>
        <p:blipFill>
          <a:blip r:embed="rId6">
            <a:extLst>
              <a:ext uri="{28A0092B-C50C-407E-A947-70E740481C1C}">
                <a14:useLocalDpi xmlns:a14="http://schemas.microsoft.com/office/drawing/2010/main" val="0"/>
              </a:ext>
            </a:extLst>
          </a:blip>
          <a:srcRect l="32500" r="32500" b="5556"/>
          <a:stretch>
            <a:fillRect/>
          </a:stretch>
        </p:blipFill>
        <p:spPr bwMode="auto">
          <a:xfrm>
            <a:off x="1741488" y="1984375"/>
            <a:ext cx="1001712"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52" name="Picture 8"/>
          <p:cNvPicPr>
            <a:picLocks noChangeAspect="1"/>
          </p:cNvPicPr>
          <p:nvPr/>
        </p:nvPicPr>
        <p:blipFill>
          <a:blip r:embed="rId7">
            <a:extLst>
              <a:ext uri="{28A0092B-C50C-407E-A947-70E740481C1C}">
                <a14:useLocalDpi xmlns:a14="http://schemas.microsoft.com/office/drawing/2010/main" val="0"/>
              </a:ext>
            </a:extLst>
          </a:blip>
          <a:srcRect l="10829" b="30737"/>
          <a:stretch>
            <a:fillRect/>
          </a:stretch>
        </p:blipFill>
        <p:spPr bwMode="auto">
          <a:xfrm>
            <a:off x="3355975" y="1539875"/>
            <a:ext cx="20574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53" name="Picture 11"/>
          <p:cNvPicPr>
            <a:picLocks noChangeAspect="1"/>
          </p:cNvPicPr>
          <p:nvPr/>
        </p:nvPicPr>
        <p:blipFill>
          <a:blip r:embed="rId8">
            <a:extLst>
              <a:ext uri="{28A0092B-C50C-407E-A947-70E740481C1C}">
                <a14:useLocalDpi xmlns:a14="http://schemas.microsoft.com/office/drawing/2010/main" val="0"/>
              </a:ext>
            </a:extLst>
          </a:blip>
          <a:srcRect b="15627"/>
          <a:stretch>
            <a:fillRect/>
          </a:stretch>
        </p:blipFill>
        <p:spPr bwMode="auto">
          <a:xfrm>
            <a:off x="3355975" y="2590800"/>
            <a:ext cx="205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54" name="Picture 13"/>
          <p:cNvPicPr>
            <a:picLocks noChangeAspect="1"/>
          </p:cNvPicPr>
          <p:nvPr/>
        </p:nvPicPr>
        <p:blipFill>
          <a:blip r:embed="rId9">
            <a:extLst>
              <a:ext uri="{28A0092B-C50C-407E-A947-70E740481C1C}">
                <a14:useLocalDpi xmlns:a14="http://schemas.microsoft.com/office/drawing/2010/main" val="0"/>
              </a:ext>
            </a:extLst>
          </a:blip>
          <a:srcRect l="22501" t="12964" r="24403" b="41656"/>
          <a:stretch>
            <a:fillRect/>
          </a:stretch>
        </p:blipFill>
        <p:spPr bwMode="auto">
          <a:xfrm>
            <a:off x="4818063" y="2279650"/>
            <a:ext cx="14414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455" name="TextBox 1"/>
          <p:cNvSpPr txBox="1">
            <a:spLocks noChangeArrowheads="1"/>
          </p:cNvSpPr>
          <p:nvPr/>
        </p:nvSpPr>
        <p:spPr bwMode="auto">
          <a:xfrm>
            <a:off x="349250" y="3505200"/>
            <a:ext cx="2170113"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sz="1800">
                <a:solidFill>
                  <a:srgbClr val="000000"/>
                </a:solidFill>
                <a:latin typeface="Arial" charset="0"/>
              </a:rPr>
              <a:t>Manual Dial Gauge</a:t>
            </a:r>
          </a:p>
        </p:txBody>
      </p:sp>
      <p:sp>
        <p:nvSpPr>
          <p:cNvPr id="57456" name="TextBox 84"/>
          <p:cNvSpPr txBox="1">
            <a:spLocks noChangeArrowheads="1"/>
          </p:cNvSpPr>
          <p:nvPr/>
        </p:nvSpPr>
        <p:spPr bwMode="auto">
          <a:xfrm>
            <a:off x="3392488" y="3505200"/>
            <a:ext cx="2397125"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sz="1800">
                <a:solidFill>
                  <a:srgbClr val="000000"/>
                </a:solidFill>
                <a:latin typeface="Arial" charset="0"/>
              </a:rPr>
              <a:t>Gauge within Fixture</a:t>
            </a:r>
          </a:p>
        </p:txBody>
      </p:sp>
      <p:sp>
        <p:nvSpPr>
          <p:cNvPr id="4" name="Oval Callout 3"/>
          <p:cNvSpPr/>
          <p:nvPr/>
        </p:nvSpPr>
        <p:spPr>
          <a:xfrm>
            <a:off x="4648200" y="1600200"/>
            <a:ext cx="1370013" cy="571500"/>
          </a:xfrm>
          <a:prstGeom prst="wedgeEllipseCallout">
            <a:avLst>
              <a:gd name="adj1" fmla="val -71951"/>
              <a:gd name="adj2" fmla="val 278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Gauge Plunger</a:t>
            </a:r>
          </a:p>
        </p:txBody>
      </p:sp>
      <p:sp>
        <p:nvSpPr>
          <p:cNvPr id="57458" name="Rectangle 57"/>
          <p:cNvSpPr>
            <a:spLocks noChangeArrowheads="1"/>
          </p:cNvSpPr>
          <p:nvPr/>
        </p:nvSpPr>
        <p:spPr bwMode="auto">
          <a:xfrm>
            <a:off x="3506788" y="5791200"/>
            <a:ext cx="2513012" cy="762000"/>
          </a:xfrm>
          <a:prstGeom prst="rect">
            <a:avLst/>
          </a:prstGeom>
          <a:solidFill>
            <a:srgbClr val="FFFF00"/>
          </a:solidFill>
          <a:ln w="9525">
            <a:solidFill>
              <a:schemeClr val="tx1"/>
            </a:solidFill>
            <a:miter lim="800000"/>
            <a:headEnd/>
            <a:tailEnd/>
          </a:ln>
        </p:spPr>
        <p:txBody>
          <a:bodyPr/>
          <a:lstStyle/>
          <a:p>
            <a:pPr eaLnBrk="1" hangingPunct="1">
              <a:buFont typeface="Arial" charset="0"/>
              <a:buNone/>
            </a:pPr>
            <a:r>
              <a:rPr lang="en-US" altLang="en-US" sz="1400" b="1">
                <a:solidFill>
                  <a:srgbClr val="000000"/>
                </a:solidFill>
                <a:latin typeface="Calibri" pitchFamily="34" charset="0"/>
              </a:rPr>
              <a:t>Inspection stage elimination saved cost of 52 inspectors / month.</a:t>
            </a:r>
          </a:p>
        </p:txBody>
      </p:sp>
      <p:pic>
        <p:nvPicPr>
          <p:cNvPr id="57459" name="Picture 4" descr="AG00339_"/>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3233670">
            <a:off x="5038725" y="4529138"/>
            <a:ext cx="51593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60" name="Picture 5" descr="Ag00373_"/>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561013" y="4389438"/>
            <a:ext cx="53498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4419600" y="4510088"/>
            <a:ext cx="1066800" cy="7318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656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B2B Template (Arial)">
  <a:themeElements>
    <a:clrScheme name="Mahindra Satyam Color Scheme">
      <a:dk1>
        <a:sysClr val="windowText" lastClr="000000"/>
      </a:dk1>
      <a:lt1>
        <a:sysClr val="window" lastClr="FFFFFF"/>
      </a:lt1>
      <a:dk2>
        <a:srgbClr val="6D6E71"/>
      </a:dk2>
      <a:lt2>
        <a:srgbClr val="E31837"/>
      </a:lt2>
      <a:accent1>
        <a:srgbClr val="E31837"/>
      </a:accent1>
      <a:accent2>
        <a:srgbClr val="A7A9AC"/>
      </a:accent2>
      <a:accent3>
        <a:srgbClr val="F3901D"/>
      </a:accent3>
      <a:accent4>
        <a:srgbClr val="FDBC5F"/>
      </a:accent4>
      <a:accent5>
        <a:srgbClr val="E31837"/>
      </a:accent5>
      <a:accent6>
        <a:srgbClr val="7C3520"/>
      </a:accent6>
      <a:hlink>
        <a:srgbClr val="6D6E71"/>
      </a:hlink>
      <a:folHlink>
        <a:srgbClr val="E3183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w="9525">
          <a:noFill/>
          <a:miter lim="800000"/>
          <a:headEnd/>
          <a:tailEnd/>
        </a:ln>
      </a:spPr>
      <a:bodyPr vert="horz" wrap="square" lIns="0" tIns="0" rIns="0" bIns="0" numCol="1" rtlCol="0" anchor="t" anchorCtr="0" compatLnSpc="1">
        <a:prstTxWarp prst="textNoShape">
          <a:avLst/>
        </a:prstTxWarp>
        <a:spAutoFit/>
      </a:bodyPr>
      <a:lstStyle>
        <a:defPPr fontAlgn="base">
          <a:buClr>
            <a:schemeClr val="tx2"/>
          </a:buClr>
          <a:defRPr sz="12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303</Words>
  <Application>Microsoft Office PowerPoint</Application>
  <PresentationFormat>On-screen Show (4:3)</PresentationFormat>
  <Paragraphs>94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B2B Template (Arial)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pravin Shinde</cp:lastModifiedBy>
  <cp:revision>171</cp:revision>
  <cp:lastPrinted>2016-10-09T08:06:13Z</cp:lastPrinted>
  <dcterms:created xsi:type="dcterms:W3CDTF">2006-08-16T00:00:00Z</dcterms:created>
  <dcterms:modified xsi:type="dcterms:W3CDTF">2017-04-29T07:51:33Z</dcterms:modified>
</cp:coreProperties>
</file>